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9" r:id="rId2"/>
    <p:sldId id="269" r:id="rId3"/>
    <p:sldId id="258" r:id="rId4"/>
    <p:sldId id="256" r:id="rId5"/>
    <p:sldId id="259" r:id="rId6"/>
    <p:sldId id="261" r:id="rId7"/>
    <p:sldId id="270" r:id="rId8"/>
    <p:sldId id="271" r:id="rId9"/>
    <p:sldId id="276" r:id="rId10"/>
    <p:sldId id="274" r:id="rId11"/>
    <p:sldId id="275" r:id="rId12"/>
    <p:sldId id="273" r:id="rId13"/>
    <p:sldId id="280" r:id="rId14"/>
    <p:sldId id="265" r:id="rId15"/>
    <p:sldId id="266" r:id="rId16"/>
    <p:sldId id="268" r:id="rId17"/>
    <p:sldId id="267" r:id="rId18"/>
    <p:sldId id="277" r:id="rId19"/>
    <p:sldId id="278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F3E"/>
    <a:srgbClr val="E6E6E6"/>
    <a:srgbClr val="FF9900"/>
    <a:srgbClr val="7CB953"/>
    <a:srgbClr val="E96454"/>
    <a:srgbClr val="85BD5F"/>
    <a:srgbClr val="85BE5E"/>
    <a:srgbClr val="8FC36B"/>
    <a:srgbClr val="3864B2"/>
    <a:srgbClr val="E4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0994" autoAdjust="0"/>
  </p:normalViewPr>
  <p:slideViewPr>
    <p:cSldViewPr snapToGrid="0">
      <p:cViewPr varScale="1">
        <p:scale>
          <a:sx n="67" d="100"/>
          <a:sy n="67" d="100"/>
        </p:scale>
        <p:origin x="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8B040-3E63-4EC3-AF9E-39AA946B2694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CA46E-D2E7-4302-8823-1DE0F7ED75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2462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A46E-D2E7-4302-8823-1DE0F7ED757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8550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A46E-D2E7-4302-8823-1DE0F7ED757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1164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A46E-D2E7-4302-8823-1DE0F7ED757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230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A46E-D2E7-4302-8823-1DE0F7ED757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2221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A46E-D2E7-4302-8823-1DE0F7ED757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6001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A46E-D2E7-4302-8823-1DE0F7ED757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8538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A46E-D2E7-4302-8823-1DE0F7ED757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378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A46E-D2E7-4302-8823-1DE0F7ED757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4022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A46E-D2E7-4302-8823-1DE0F7ED757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4784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A46E-D2E7-4302-8823-1DE0F7ED757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876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A46E-D2E7-4302-8823-1DE0F7ED757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1635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01FC15-4228-4DC4-9AAE-CF8A31D5B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66B92F-8656-49B1-A7E6-F724BD9E0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C29BC3-B01B-4845-BC07-D8F680095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4E04-A4E2-42A2-8796-11654258468C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9B4D74-60F3-46E7-A727-292EE24B9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94065E-70C9-4A8C-81A7-43E08D36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C55C9-909C-48C0-8E99-3BEA0AEFB0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817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9D8462-7902-414F-9070-C9AAEA3E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DBB8A9E-3309-4A88-8788-6E9F73300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D2F0AA-B808-4C86-89D4-26BA35626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4E04-A4E2-42A2-8796-11654258468C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675C30-288E-41EB-AD10-F0607723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E61165-2E67-4863-849F-9DF762FBA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C55C9-909C-48C0-8E99-3BEA0AEFB0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964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ED2E511-A472-4360-864B-5892B3AA30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ED01133-7A9B-41AB-B088-57D68FDFC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58309E-1F61-4968-B9E6-8E62BB538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4E04-A4E2-42A2-8796-11654258468C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BEDFEF-3E30-4D03-8332-4B88D3F78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B4FD7F-FDB5-49AD-844A-87C505A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C55C9-909C-48C0-8E99-3BEA0AEFB0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881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7FD140-47DF-4560-B6AB-DC558E4CE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09DF4C-8BDE-4BD0-972B-2E5406BAA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C6A836-47C4-4EDE-B9D9-A546F600A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4E04-A4E2-42A2-8796-11654258468C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846895-C2C3-4445-8663-D37A9DB0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75BE0F-8338-4E76-83DC-2D2D8C5E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C55C9-909C-48C0-8E99-3BEA0AEFB0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6973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D546E1-A120-4239-8D19-DAE35D62E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A31D17-BB45-48C1-9CC4-F3FD82A8B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919015-CC8D-4EE4-9DBE-650ED385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4E04-A4E2-42A2-8796-11654258468C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9FE027-3C26-4B3B-9557-4ED26ECCF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77CE66A-3B9F-4510-BF99-E0C3FFC3E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C55C9-909C-48C0-8E99-3BEA0AEFB0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273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2EF153-998B-413F-ADB7-D31F4820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0E0B03-105A-464E-8FAF-63F62EF37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1F1A3E8-8823-4797-8EAE-BEAD98B8E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8BD9C8-0AEB-4339-AC79-8082FDFE9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4E04-A4E2-42A2-8796-11654258468C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1B483BB-1436-4018-95AB-5BFEECDA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12C0C4B-B578-4FA0-8BC3-F47B80FC4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C55C9-909C-48C0-8E99-3BEA0AEFB0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9914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36D912-B152-4F02-9A86-E4C5C0A74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B873D6F-2716-42F2-8601-D451462E8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EDEE54-BD27-4E5F-8117-1C3D49567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BFBDC82-1598-47D8-A855-DEDE7EC282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CB73F4A-B2BA-4503-AEC4-5F9E10E4C1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4ED630C-95CF-4D2A-9C32-7FD7F0392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4E04-A4E2-42A2-8796-11654258468C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CBDA247-572A-4599-B234-C499AB5C2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25254BE-A562-47F6-8E4E-097B6190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C55C9-909C-48C0-8E99-3BEA0AEFB0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007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E7D74B-C14C-4979-9DDB-7BA6E23E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DBCC0EC-381E-4EAE-8EBF-D41B7E522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4E04-A4E2-42A2-8796-11654258468C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65F5D3-FF80-467C-BB9B-8150E6A3A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A2D2C25-E393-46E6-B5BC-3AB060F66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C55C9-909C-48C0-8E99-3BEA0AEFB0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266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F98C04A-94E4-4FC9-92BD-3AB121586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4E04-A4E2-42A2-8796-11654258468C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0A0484E-C83C-4534-A507-F1483EC8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BC109C-C738-4370-8C63-EF748468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C55C9-909C-48C0-8E99-3BEA0AEFB0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119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D98B14-8977-445A-B95E-A99C6447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2EF8DE-FA86-420E-8E23-9A4F1A43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6A47FE4-D5B0-48A4-B101-6420A3781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AF7CE64-278E-4B7E-B646-523B7F59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4E04-A4E2-42A2-8796-11654258468C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FA95ECA-C86F-448E-A2A1-7ADE5975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DA6799E-3A2F-4CA4-ADE1-340055D2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C55C9-909C-48C0-8E99-3BEA0AEFB0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547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D04C3B-4E86-451C-9351-8C7FE669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8F840DA-BB45-459A-8BD2-7C2D54659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6FB1D17-FDEF-4537-9E67-A6A63121D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5E32D0A-9D11-45B7-A509-98C6D9565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4E04-A4E2-42A2-8796-11654258468C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6094E02-DBCA-46F3-8FDF-7EF46D50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2757F77-962A-4107-8145-B30DDFC1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C55C9-909C-48C0-8E99-3BEA0AEFB0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5910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30B01AC-164F-45B2-BC42-E5643B64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632FC9-16FD-4FF7-BB22-2DF6EC280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BE027E-33E1-48E3-97D8-6014D9B470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04E04-A4E2-42A2-8796-11654258468C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90E0C7-6AC3-46B9-96AD-F07F768DD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F2BBA5-B2DE-4D32-A5A9-D3989A24E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C55C9-909C-48C0-8E99-3BEA0AEFB0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9396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15.xml"/><Relationship Id="rId3" Type="http://schemas.openxmlformats.org/officeDocument/2006/relationships/image" Target="../media/image10.png"/><Relationship Id="rId7" Type="http://schemas.openxmlformats.org/officeDocument/2006/relationships/slide" Target="slide17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6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5" Type="http://schemas.openxmlformats.org/officeDocument/2006/relationships/image" Target="../media/image14.png"/><Relationship Id="rId10" Type="http://schemas.openxmlformats.org/officeDocument/2006/relationships/slide" Target="slide16.xml"/><Relationship Id="rId4" Type="http://schemas.openxmlformats.org/officeDocument/2006/relationships/slide" Target="slide13.xml"/><Relationship Id="rId9" Type="http://schemas.openxmlformats.org/officeDocument/2006/relationships/image" Target="../media/image12.png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">
            <a:extLst>
              <a:ext uri="{FF2B5EF4-FFF2-40B4-BE49-F238E27FC236}">
                <a16:creationId xmlns:a16="http://schemas.microsoft.com/office/drawing/2014/main" id="{6D3D7F52-5039-432E-83D5-B0986FCD2318}"/>
              </a:ext>
            </a:extLst>
          </p:cNvPr>
          <p:cNvGrpSpPr/>
          <p:nvPr/>
        </p:nvGrpSpPr>
        <p:grpSpPr>
          <a:xfrm>
            <a:off x="1203370" y="-823615"/>
            <a:ext cx="10269682" cy="8505230"/>
            <a:chOff x="2432790" y="730250"/>
            <a:chExt cx="7132330" cy="5365750"/>
          </a:xfrm>
          <a:solidFill>
            <a:schemeClr val="bg1"/>
          </a:solidFill>
        </p:grpSpPr>
        <p:sp>
          <p:nvSpPr>
            <p:cNvPr id="199" name="Freeform 5">
              <a:extLst>
                <a:ext uri="{FF2B5EF4-FFF2-40B4-BE49-F238E27FC236}">
                  <a16:creationId xmlns:a16="http://schemas.microsoft.com/office/drawing/2014/main" id="{661AED27-51EE-4407-B882-70C9C2444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1" y="800101"/>
              <a:ext cx="5110162" cy="5078413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">
              <a:extLst>
                <a:ext uri="{FF2B5EF4-FFF2-40B4-BE49-F238E27FC236}">
                  <a16:creationId xmlns:a16="http://schemas.microsoft.com/office/drawing/2014/main" id="{960DCDC2-DBBE-4BCF-B437-10EFD74F1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7">
              <a:extLst>
                <a:ext uri="{FF2B5EF4-FFF2-40B4-BE49-F238E27FC236}">
                  <a16:creationId xmlns:a16="http://schemas.microsoft.com/office/drawing/2014/main" id="{FE0E19C6-030F-485F-B901-48A4ACC35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5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8">
              <a:extLst>
                <a:ext uri="{FF2B5EF4-FFF2-40B4-BE49-F238E27FC236}">
                  <a16:creationId xmlns:a16="http://schemas.microsoft.com/office/drawing/2014/main" id="{169EF9D8-A429-4B8E-80A1-B7C66281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9">
              <a:extLst>
                <a:ext uri="{FF2B5EF4-FFF2-40B4-BE49-F238E27FC236}">
                  <a16:creationId xmlns:a16="http://schemas.microsoft.com/office/drawing/2014/main" id="{99D75C09-0F88-4D87-8E2E-8D5C90956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6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0">
              <a:extLst>
                <a:ext uri="{FF2B5EF4-FFF2-40B4-BE49-F238E27FC236}">
                  <a16:creationId xmlns:a16="http://schemas.microsoft.com/office/drawing/2014/main" id="{93AA9949-4CF5-4550-A2E2-3564F8C6E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4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1">
              <a:extLst>
                <a:ext uri="{FF2B5EF4-FFF2-40B4-BE49-F238E27FC236}">
                  <a16:creationId xmlns:a16="http://schemas.microsoft.com/office/drawing/2014/main" id="{CDA5E05B-A30D-4D29-BC9D-6D1ED7F82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2">
              <a:extLst>
                <a:ext uri="{FF2B5EF4-FFF2-40B4-BE49-F238E27FC236}">
                  <a16:creationId xmlns:a16="http://schemas.microsoft.com/office/drawing/2014/main" id="{F92D626C-7B4B-4A0E-90D4-BD47EB657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6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3">
              <a:extLst>
                <a:ext uri="{FF2B5EF4-FFF2-40B4-BE49-F238E27FC236}">
                  <a16:creationId xmlns:a16="http://schemas.microsoft.com/office/drawing/2014/main" id="{658277AE-A238-4671-9471-1FA1FD661B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5">
              <a:extLst>
                <a:ext uri="{FF2B5EF4-FFF2-40B4-BE49-F238E27FC236}">
                  <a16:creationId xmlns:a16="http://schemas.microsoft.com/office/drawing/2014/main" id="{9C291B34-E1E1-4616-A34D-E4B0F3A2E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AB7F18A8-43CD-4951-A6E3-D0132574F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3">
              <a:extLst>
                <a:ext uri="{FF2B5EF4-FFF2-40B4-BE49-F238E27FC236}">
                  <a16:creationId xmlns:a16="http://schemas.microsoft.com/office/drawing/2014/main" id="{D40D29E9-C04E-43DE-A9F8-49393C9B9E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9">
              <a:extLst>
                <a:ext uri="{FF2B5EF4-FFF2-40B4-BE49-F238E27FC236}">
                  <a16:creationId xmlns:a16="http://schemas.microsoft.com/office/drawing/2014/main" id="{0C25569B-9AAA-4133-83D0-6324CE2DC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5">
              <a:extLst>
                <a:ext uri="{FF2B5EF4-FFF2-40B4-BE49-F238E27FC236}">
                  <a16:creationId xmlns:a16="http://schemas.microsoft.com/office/drawing/2014/main" id="{12405D17-7ABD-4DE4-8FC9-7DE00125B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9">
              <a:extLst>
                <a:ext uri="{FF2B5EF4-FFF2-40B4-BE49-F238E27FC236}">
                  <a16:creationId xmlns:a16="http://schemas.microsoft.com/office/drawing/2014/main" id="{4408EF82-2972-4FF7-9782-C0EB0280F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3">
              <a:extLst>
                <a:ext uri="{FF2B5EF4-FFF2-40B4-BE49-F238E27FC236}">
                  <a16:creationId xmlns:a16="http://schemas.microsoft.com/office/drawing/2014/main" id="{674CF1A2-E43E-4238-8786-85007DE705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4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6">
              <a:extLst>
                <a:ext uri="{FF2B5EF4-FFF2-40B4-BE49-F238E27FC236}">
                  <a16:creationId xmlns:a16="http://schemas.microsoft.com/office/drawing/2014/main" id="{0D89E0F2-6E1D-40C5-92EC-ACA5C02C9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0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6" name="Group 32">
            <a:extLst>
              <a:ext uri="{FF2B5EF4-FFF2-40B4-BE49-F238E27FC236}">
                <a16:creationId xmlns:a16="http://schemas.microsoft.com/office/drawing/2014/main" id="{BCA003F1-298F-4FC0-8119-A667D3A4587A}"/>
              </a:ext>
            </a:extLst>
          </p:cNvPr>
          <p:cNvGrpSpPr/>
          <p:nvPr/>
        </p:nvGrpSpPr>
        <p:grpSpPr>
          <a:xfrm>
            <a:off x="2107634" y="-353292"/>
            <a:ext cx="6836938" cy="7685641"/>
            <a:chOff x="4825269" y="-353292"/>
            <a:chExt cx="6836938" cy="7685641"/>
          </a:xfrm>
          <a:solidFill>
            <a:srgbClr val="FF9900"/>
          </a:solidFill>
        </p:grpSpPr>
        <p:sp>
          <p:nvSpPr>
            <p:cNvPr id="217" name="Freeform 15">
              <a:extLst>
                <a:ext uri="{FF2B5EF4-FFF2-40B4-BE49-F238E27FC236}">
                  <a16:creationId xmlns:a16="http://schemas.microsoft.com/office/drawing/2014/main" id="{B5C65BC8-A020-4AEA-B207-E5CB4C71E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3">
              <a:extLst>
                <a:ext uri="{FF2B5EF4-FFF2-40B4-BE49-F238E27FC236}">
                  <a16:creationId xmlns:a16="http://schemas.microsoft.com/office/drawing/2014/main" id="{950DE190-9D4F-4E17-86B8-9D02519AF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1368" y="540239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6">
              <a:extLst>
                <a:ext uri="{FF2B5EF4-FFF2-40B4-BE49-F238E27FC236}">
                  <a16:creationId xmlns:a16="http://schemas.microsoft.com/office/drawing/2014/main" id="{7FD3CA61-787A-4BDD-9EEB-860727074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9796" y="1759834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3">
              <a:extLst>
                <a:ext uri="{FF2B5EF4-FFF2-40B4-BE49-F238E27FC236}">
                  <a16:creationId xmlns:a16="http://schemas.microsoft.com/office/drawing/2014/main" id="{1881CDD1-81BA-4DBE-A75A-801193C6F5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5">
              <a:extLst>
                <a:ext uri="{FF2B5EF4-FFF2-40B4-BE49-F238E27FC236}">
                  <a16:creationId xmlns:a16="http://schemas.microsoft.com/office/drawing/2014/main" id="{2B2CD84E-BB82-4C68-83BF-BD9382089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9914" y="5249487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9">
              <a:extLst>
                <a:ext uri="{FF2B5EF4-FFF2-40B4-BE49-F238E27FC236}">
                  <a16:creationId xmlns:a16="http://schemas.microsoft.com/office/drawing/2014/main" id="{CFB44AED-0619-4A51-BC5D-D3D6A27EC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039" y="-353292"/>
              <a:ext cx="1104631" cy="110831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">
              <a:extLst>
                <a:ext uri="{FF2B5EF4-FFF2-40B4-BE49-F238E27FC236}">
                  <a16:creationId xmlns:a16="http://schemas.microsoft.com/office/drawing/2014/main" id="{153298D5-C57E-449B-95B7-6270DD0BE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8184" y="6106561"/>
              <a:ext cx="1221709" cy="12257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">
              <a:extLst>
                <a:ext uri="{FF2B5EF4-FFF2-40B4-BE49-F238E27FC236}">
                  <a16:creationId xmlns:a16="http://schemas.microsoft.com/office/drawing/2014/main" id="{1AB80B59-3B61-4760-B10A-489799B02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269" y="5305197"/>
              <a:ext cx="936781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5">
              <a:extLst>
                <a:ext uri="{FF2B5EF4-FFF2-40B4-BE49-F238E27FC236}">
                  <a16:creationId xmlns:a16="http://schemas.microsoft.com/office/drawing/2014/main" id="{59BA7D8C-3F7F-4AE5-8EF9-241DF8946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237" y="5249487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3">
              <a:extLst>
                <a:ext uri="{FF2B5EF4-FFF2-40B4-BE49-F238E27FC236}">
                  <a16:creationId xmlns:a16="http://schemas.microsoft.com/office/drawing/2014/main" id="{E1596302-C998-444A-A9EA-BFC7B71381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6332" y="173005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8" name="TextBox 28">
            <a:extLst>
              <a:ext uri="{FF2B5EF4-FFF2-40B4-BE49-F238E27FC236}">
                <a16:creationId xmlns:a16="http://schemas.microsoft.com/office/drawing/2014/main" id="{9BD1EF83-309C-477E-A794-4E46EEDA3561}"/>
              </a:ext>
            </a:extLst>
          </p:cNvPr>
          <p:cNvSpPr txBox="1"/>
          <p:nvPr/>
        </p:nvSpPr>
        <p:spPr>
          <a:xfrm>
            <a:off x="5674257" y="4102549"/>
            <a:ext cx="17251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b="1" spc="600">
                <a:solidFill>
                  <a:srgbClr val="232F3E"/>
                </a:solidFill>
                <a:latin typeface="Montserrat" panose="00000500000000000000" pitchFamily="50" charset="0"/>
              </a:rPr>
              <a:t>IAGGI</a:t>
            </a:r>
          </a:p>
        </p:txBody>
      </p:sp>
      <p:pic>
        <p:nvPicPr>
          <p:cNvPr id="230" name="Immagine 229">
            <a:extLst>
              <a:ext uri="{FF2B5EF4-FFF2-40B4-BE49-F238E27FC236}">
                <a16:creationId xmlns:a16="http://schemas.microsoft.com/office/drawing/2014/main" id="{0374182C-8844-42FE-8BB1-8BE220486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28" y="3064822"/>
            <a:ext cx="1534170" cy="1540699"/>
          </a:xfrm>
          <a:prstGeom prst="rect">
            <a:avLst/>
          </a:prstGeom>
        </p:spPr>
      </p:pic>
      <p:sp>
        <p:nvSpPr>
          <p:cNvPr id="232" name="TextBox 28">
            <a:extLst>
              <a:ext uri="{FF2B5EF4-FFF2-40B4-BE49-F238E27FC236}">
                <a16:creationId xmlns:a16="http://schemas.microsoft.com/office/drawing/2014/main" id="{2255D6D8-8466-4BEA-A912-2FEA775916C7}"/>
              </a:ext>
            </a:extLst>
          </p:cNvPr>
          <p:cNvSpPr txBox="1"/>
          <p:nvPr/>
        </p:nvSpPr>
        <p:spPr>
          <a:xfrm>
            <a:off x="5864780" y="3190644"/>
            <a:ext cx="2789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b="1" spc="600">
                <a:solidFill>
                  <a:srgbClr val="232F3E"/>
                </a:solidFill>
                <a:latin typeface="Montserrat" panose="00000500000000000000" pitchFamily="50" charset="0"/>
              </a:rPr>
              <a:t>ONSIGLIA</a:t>
            </a:r>
          </a:p>
        </p:txBody>
      </p:sp>
    </p:spTree>
    <p:extLst>
      <p:ext uri="{BB962C8B-B14F-4D97-AF65-F5344CB8AC3E}">
        <p14:creationId xmlns:p14="http://schemas.microsoft.com/office/powerpoint/2010/main" val="4294687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>
            <a:extLst>
              <a:ext uri="{FF2B5EF4-FFF2-40B4-BE49-F238E27FC236}">
                <a16:creationId xmlns:a16="http://schemas.microsoft.com/office/drawing/2014/main" id="{DB71875A-9BE8-417F-B33A-89F105C57665}"/>
              </a:ext>
            </a:extLst>
          </p:cNvPr>
          <p:cNvGrpSpPr/>
          <p:nvPr/>
        </p:nvGrpSpPr>
        <p:grpSpPr>
          <a:xfrm>
            <a:off x="4920841" y="-823615"/>
            <a:ext cx="10269682" cy="8505230"/>
            <a:chOff x="2432790" y="730250"/>
            <a:chExt cx="7132330" cy="5365750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7E6693D-C45F-418F-8E4F-5C42B0F6A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1" y="800101"/>
              <a:ext cx="5110162" cy="5078413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95F6A90-E606-45E7-BBE8-74ABF690C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E09691A-B7B2-4313-A15D-E35B683D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5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AD0FE87-5833-43B6-8C38-DAFE8A785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AFC0335-E66D-4FD1-8893-1775843F2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6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9FE34EC-1921-4EF2-A196-514685B57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4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C295C8F-888E-4CAA-A0F7-59847BA4A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A0F5B3C-914E-44E7-94A7-7714F8DF2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6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4B7B190-E7C2-437C-91AB-076306E73D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E2855190-B449-4A4C-BF86-EE42ABD13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86100266-C227-4D07-8385-ACCB41742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447A2021-ED30-4788-9ED3-A24B41F547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071626E-1C84-40DF-918B-C569A9C08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225CD9B4-3423-4F19-B482-2627F0B41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C92E962D-B92E-47B2-858E-52C9AD108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16A7E399-F7EE-4CE8-874C-125A36F00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4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D05C042-D7B5-40B7-8F7C-644A283C0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0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3FB55E71-37CA-44EB-99EF-B483860B2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32">
            <a:extLst>
              <a:ext uri="{FF2B5EF4-FFF2-40B4-BE49-F238E27FC236}">
                <a16:creationId xmlns:a16="http://schemas.microsoft.com/office/drawing/2014/main" id="{62A07C1E-D4DC-4328-BB7B-488F7BB32730}"/>
              </a:ext>
            </a:extLst>
          </p:cNvPr>
          <p:cNvGrpSpPr/>
          <p:nvPr/>
        </p:nvGrpSpPr>
        <p:grpSpPr>
          <a:xfrm>
            <a:off x="5469505" y="-353292"/>
            <a:ext cx="7277796" cy="7685641"/>
            <a:chOff x="4825269" y="-353292"/>
            <a:chExt cx="7277796" cy="7685641"/>
          </a:xfrm>
          <a:solidFill>
            <a:srgbClr val="FF9900"/>
          </a:solidFill>
        </p:grpSpPr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A11AA960-E5AE-4245-9633-AE096F1FE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F4C07A4C-1C17-400D-B3F1-1F980F7FB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1368" y="540239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2DBB91DE-314C-48AB-A094-07185CC18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0654" y="2540196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D606C784-6F1B-47F2-BEC0-18BED2E6E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79F9D3A-2911-4BB7-961C-49968AC97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9914" y="5249487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AA81FC92-0310-43E4-979C-526D82015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039" y="-353292"/>
              <a:ext cx="1104631" cy="110831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CB4974D9-6FBD-4A09-AA70-7486827F8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8184" y="6106561"/>
              <a:ext cx="1221709" cy="12257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72E4FE7A-3DFA-447F-9E26-25F09823A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269" y="5305197"/>
              <a:ext cx="936781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25288CE3-5F08-4D29-88D2-EFB43B9B8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237" y="5249487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FA8DD775-903B-4B9C-B823-20CAC3554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6332" y="173005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" name="Rectangle 28">
            <a:extLst>
              <a:ext uri="{FF2B5EF4-FFF2-40B4-BE49-F238E27FC236}">
                <a16:creationId xmlns:a16="http://schemas.microsoft.com/office/drawing/2014/main" id="{D48625E1-4312-42C4-8024-BD7B3FF033FB}"/>
              </a:ext>
            </a:extLst>
          </p:cNvPr>
          <p:cNvSpPr/>
          <p:nvPr/>
        </p:nvSpPr>
        <p:spPr>
          <a:xfrm>
            <a:off x="682716" y="3138566"/>
            <a:ext cx="3457599" cy="823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CV19Desktop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nasce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con lo scopo di offrire ad un operatore un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ambiente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semplice e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intuitivo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per la revisione delle recensioni utente.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3469F56D-F2FE-467E-9174-26C9E5D04420}"/>
              </a:ext>
            </a:extLst>
          </p:cNvPr>
          <p:cNvSpPr txBox="1"/>
          <p:nvPr/>
        </p:nvSpPr>
        <p:spPr>
          <a:xfrm>
            <a:off x="644616" y="1727742"/>
            <a:ext cx="4160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APPLICAZIONE</a:t>
            </a:r>
          </a:p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DESKTOP</a:t>
            </a:r>
          </a:p>
        </p:txBody>
      </p:sp>
      <p:sp>
        <p:nvSpPr>
          <p:cNvPr id="36" name="TextBox 30">
            <a:extLst>
              <a:ext uri="{FF2B5EF4-FFF2-40B4-BE49-F238E27FC236}">
                <a16:creationId xmlns:a16="http://schemas.microsoft.com/office/drawing/2014/main" id="{12DCE537-933E-4FC5-B46F-400180A5B25A}"/>
              </a:ext>
            </a:extLst>
          </p:cNvPr>
          <p:cNvSpPr txBox="1"/>
          <p:nvPr/>
        </p:nvSpPr>
        <p:spPr>
          <a:xfrm>
            <a:off x="695416" y="1325050"/>
            <a:ext cx="2297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>
                <a:solidFill>
                  <a:schemeClr val="bg1"/>
                </a:solidFill>
                <a:latin typeface="Montserrat" panose="00000500000000000000" pitchFamily="50" charset="0"/>
              </a:rPr>
              <a:t>PRESENTAZIONE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44B1C392-90B5-44B1-AC17-5613C3DD6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660" y="1054471"/>
            <a:ext cx="3286125" cy="45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254000" dist="12000" dir="900000" kx="110000" ky="200000" algn="tl" rotWithShape="0">
              <a:srgbClr val="000000">
                <a:alpha val="25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prstMaterial="matte">
            <a:bevelT w="101600" h="44450"/>
            <a:contourClr>
              <a:schemeClr val="tx2">
                <a:lumMod val="40000"/>
                <a:lumOff val="60000"/>
              </a:schemeClr>
            </a:contourClr>
          </a:sp3d>
        </p:spPr>
      </p:pic>
    </p:spTree>
    <p:extLst>
      <p:ext uri="{BB962C8B-B14F-4D97-AF65-F5344CB8AC3E}">
        <p14:creationId xmlns:p14="http://schemas.microsoft.com/office/powerpoint/2010/main" val="5963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">
            <a:extLst>
              <a:ext uri="{FF2B5EF4-FFF2-40B4-BE49-F238E27FC236}">
                <a16:creationId xmlns:a16="http://schemas.microsoft.com/office/drawing/2014/main" id="{58DE61C1-882C-4CFB-A8D8-9D05F7027D92}"/>
              </a:ext>
            </a:extLst>
          </p:cNvPr>
          <p:cNvGrpSpPr/>
          <p:nvPr/>
        </p:nvGrpSpPr>
        <p:grpSpPr>
          <a:xfrm>
            <a:off x="4920841" y="-823615"/>
            <a:ext cx="10269682" cy="8505230"/>
            <a:chOff x="2432790" y="730250"/>
            <a:chExt cx="7132330" cy="5365750"/>
          </a:xfrm>
          <a:solidFill>
            <a:schemeClr val="bg1"/>
          </a:solidFill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918BF59A-E6ED-421D-A700-F0F9E00B7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1" y="800101"/>
              <a:ext cx="5110162" cy="5078413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C40113FB-3834-4DE8-90D7-34A2BA0FD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A3C5D918-8E9C-433F-A0D9-0A1FB428C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5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4AF10730-8495-4821-B93B-704AAD05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5B16F17-007C-417F-91CA-1CFC0E6D5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6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68010675-515D-42AC-8351-4B7A2EADA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4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970BCB5-BF10-430D-AB9E-03EFB17BC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4EFA28A9-7D6B-491D-9885-F0F8AC9FC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6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033D8EFE-29CA-43E9-BDE6-0D97AD7ACB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3BB8E54B-6B44-41A5-9B3E-EB6644E21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7AB7BB12-008A-40DE-82C2-A9251F32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45ED30AD-BCA3-4075-AF09-D3A492BEA7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5E65864-9D91-46D7-BF78-9A644AE0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3C72D3EA-EB15-45CC-9875-D68FE2AA3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7F581435-246A-4D8E-B18F-2A2D00D62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DF0E92AB-1FDC-4DCE-8D50-D77A33AB1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4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BE5F23C5-1C08-42F1-87B0-6AA722DE3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0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3D8F69BA-6D1E-4690-BB4C-766D8E2CC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2">
            <a:extLst>
              <a:ext uri="{FF2B5EF4-FFF2-40B4-BE49-F238E27FC236}">
                <a16:creationId xmlns:a16="http://schemas.microsoft.com/office/drawing/2014/main" id="{81A46394-1303-4012-8B4A-0D2EAFEACD54}"/>
              </a:ext>
            </a:extLst>
          </p:cNvPr>
          <p:cNvGrpSpPr/>
          <p:nvPr/>
        </p:nvGrpSpPr>
        <p:grpSpPr>
          <a:xfrm>
            <a:off x="5469505" y="-353292"/>
            <a:ext cx="7277796" cy="7685641"/>
            <a:chOff x="4825269" y="-353292"/>
            <a:chExt cx="7277796" cy="7685641"/>
          </a:xfrm>
          <a:solidFill>
            <a:srgbClr val="FF9900"/>
          </a:solidFill>
        </p:grpSpPr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91D975FE-9187-4BE1-A350-E4AC01D80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2F4DB7E7-8D81-4648-A66C-9776D3BE0F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1368" y="540239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7DEA3D08-92D5-4E7F-9420-188E5C87D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0654" y="2540196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AD259433-5FB4-4696-A1C6-F0519F016B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206B9C2E-EBBA-41D3-8101-BFA2F6128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9914" y="5249487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B3493A7D-1F7B-445B-8538-798C49C1C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039" y="-353292"/>
              <a:ext cx="1104631" cy="110831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A5811F74-9EAB-4CA6-8717-0C0272B7A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8184" y="6106561"/>
              <a:ext cx="1221709" cy="12257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BB3A5ACB-0989-41F3-97B2-DE5EACFF4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269" y="5305197"/>
              <a:ext cx="936781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ED803BAC-C46F-43C6-AFF7-2CEEEBC68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237" y="5249487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D620E7AF-9E7E-40EA-B703-C803158B21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6332" y="173005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" name="Rectangle 28">
            <a:extLst>
              <a:ext uri="{FF2B5EF4-FFF2-40B4-BE49-F238E27FC236}">
                <a16:creationId xmlns:a16="http://schemas.microsoft.com/office/drawing/2014/main" id="{04885CCA-BCDB-4415-B7AE-0184C8FCDBFC}"/>
              </a:ext>
            </a:extLst>
          </p:cNvPr>
          <p:cNvSpPr/>
          <p:nvPr/>
        </p:nvSpPr>
        <p:spPr>
          <a:xfrm>
            <a:off x="682716" y="3138566"/>
            <a:ext cx="3457599" cy="56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CV19Desktop offre svariate funzionalità utili ad agevolare la revisione delle recensioni:</a:t>
            </a:r>
          </a:p>
        </p:txBody>
      </p:sp>
      <p:sp>
        <p:nvSpPr>
          <p:cNvPr id="50" name="TextBox 29">
            <a:extLst>
              <a:ext uri="{FF2B5EF4-FFF2-40B4-BE49-F238E27FC236}">
                <a16:creationId xmlns:a16="http://schemas.microsoft.com/office/drawing/2014/main" id="{5B2DC92D-A84D-403B-999D-153E30FA43E6}"/>
              </a:ext>
            </a:extLst>
          </p:cNvPr>
          <p:cNvSpPr txBox="1"/>
          <p:nvPr/>
        </p:nvSpPr>
        <p:spPr>
          <a:xfrm>
            <a:off x="644616" y="1727742"/>
            <a:ext cx="4160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APPLICAZIONE</a:t>
            </a:r>
          </a:p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DESKTOP</a:t>
            </a:r>
          </a:p>
        </p:txBody>
      </p:sp>
      <p:sp>
        <p:nvSpPr>
          <p:cNvPr id="52" name="TextBox 30">
            <a:extLst>
              <a:ext uri="{FF2B5EF4-FFF2-40B4-BE49-F238E27FC236}">
                <a16:creationId xmlns:a16="http://schemas.microsoft.com/office/drawing/2014/main" id="{C0578606-002C-4842-98FC-BB141E212111}"/>
              </a:ext>
            </a:extLst>
          </p:cNvPr>
          <p:cNvSpPr txBox="1"/>
          <p:nvPr/>
        </p:nvSpPr>
        <p:spPr>
          <a:xfrm>
            <a:off x="695416" y="1325050"/>
            <a:ext cx="2038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>
                <a:solidFill>
                  <a:schemeClr val="bg1"/>
                </a:solidFill>
                <a:latin typeface="Montserrat" panose="00000500000000000000" pitchFamily="50" charset="0"/>
              </a:rPr>
              <a:t>FUNZIONALITÀ</a:t>
            </a:r>
          </a:p>
        </p:txBody>
      </p:sp>
      <p:pic>
        <p:nvPicPr>
          <p:cNvPr id="58" name="ezgif.com-gif-maker (7)">
            <a:hlinkClick r:id="" action="ppaction://media"/>
            <a:extLst>
              <a:ext uri="{FF2B5EF4-FFF2-40B4-BE49-F238E27FC236}">
                <a16:creationId xmlns:a16="http://schemas.microsoft.com/office/drawing/2014/main" id="{256A29A1-9602-4CB8-9F46-DB6C37D1CC2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589" end="47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38961" y="1938903"/>
            <a:ext cx="5056039" cy="30690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40000"/>
              </a:srgbClr>
            </a:outerShdw>
          </a:effectLst>
          <a:scene3d>
            <a:camera prst="perspectiveRelaxed" fov="2700000">
              <a:rot lat="19800000" lon="1200000" rev="20820000"/>
            </a:camera>
            <a:lightRig rig="threePt" dir="t"/>
          </a:scene3d>
          <a:sp3d contourW="6350" prstMaterial="matte">
            <a:bevelT w="101600" h="44450"/>
            <a:contourClr>
              <a:srgbClr val="232F3E"/>
            </a:contourClr>
          </a:sp3d>
        </p:spPr>
      </p:pic>
      <p:sp>
        <p:nvSpPr>
          <p:cNvPr id="47" name="Rectangle 28">
            <a:extLst>
              <a:ext uri="{FF2B5EF4-FFF2-40B4-BE49-F238E27FC236}">
                <a16:creationId xmlns:a16="http://schemas.microsoft.com/office/drawing/2014/main" id="{DE552A31-88BF-4E0D-BC35-A4AAA8B9ADF8}"/>
              </a:ext>
            </a:extLst>
          </p:cNvPr>
          <p:cNvSpPr/>
          <p:nvPr/>
        </p:nvSpPr>
        <p:spPr>
          <a:xfrm>
            <a:off x="898616" y="3752777"/>
            <a:ext cx="4366051" cy="56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L’explorer delle recensioni consente, in modo semplice,</a:t>
            </a:r>
          </a:p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     di filtrare e ordinare quest’ultime</a:t>
            </a:r>
          </a:p>
        </p:txBody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8AF95BD4-7D29-4EAD-B42B-020302A5F929}"/>
              </a:ext>
            </a:extLst>
          </p:cNvPr>
          <p:cNvSpPr/>
          <p:nvPr/>
        </p:nvSpPr>
        <p:spPr>
          <a:xfrm>
            <a:off x="898616" y="4366988"/>
            <a:ext cx="4124017" cy="56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L’autopilota disapprova automaticamente </a:t>
            </a:r>
          </a:p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    le recensioni che contengono parole non consentite</a:t>
            </a:r>
          </a:p>
        </p:txBody>
      </p:sp>
      <p:sp>
        <p:nvSpPr>
          <p:cNvPr id="51" name="Rectangle 28">
            <a:extLst>
              <a:ext uri="{FF2B5EF4-FFF2-40B4-BE49-F238E27FC236}">
                <a16:creationId xmlns:a16="http://schemas.microsoft.com/office/drawing/2014/main" id="{B4A09A6A-C48C-4B09-A148-52A6EE54D0F5}"/>
              </a:ext>
            </a:extLst>
          </p:cNvPr>
          <p:cNvSpPr/>
          <p:nvPr/>
        </p:nvSpPr>
        <p:spPr>
          <a:xfrm>
            <a:off x="898616" y="4981199"/>
            <a:ext cx="4366051" cy="56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Il pannello di navigazione delle immagini </a:t>
            </a:r>
          </a:p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    avverte l’operatore della presenza di immagini corrotte</a:t>
            </a:r>
          </a:p>
        </p:txBody>
      </p:sp>
      <p:sp>
        <p:nvSpPr>
          <p:cNvPr id="53" name="Rectangle 28">
            <a:extLst>
              <a:ext uri="{FF2B5EF4-FFF2-40B4-BE49-F238E27FC236}">
                <a16:creationId xmlns:a16="http://schemas.microsoft.com/office/drawing/2014/main" id="{AEEFF1CE-9153-493C-8C30-D7D8E82C9ABE}"/>
              </a:ext>
            </a:extLst>
          </p:cNvPr>
          <p:cNvSpPr/>
          <p:nvPr/>
        </p:nvSpPr>
        <p:spPr>
          <a:xfrm>
            <a:off x="898616" y="5582307"/>
            <a:ext cx="6002674" cy="823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La disapprovazione di una recensione non comporta </a:t>
            </a:r>
          </a:p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    l’immediata cancellazione. In caso di errata revisione </a:t>
            </a:r>
          </a:p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    è possibile ripetere l’operazione </a:t>
            </a:r>
          </a:p>
        </p:txBody>
      </p:sp>
    </p:spTree>
    <p:extLst>
      <p:ext uri="{BB962C8B-B14F-4D97-AF65-F5344CB8AC3E}">
        <p14:creationId xmlns:p14="http://schemas.microsoft.com/office/powerpoint/2010/main" val="49528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96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1" grpId="0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Anteprima della diapositiva 3">
                <a:extLst>
                  <a:ext uri="{FF2B5EF4-FFF2-40B4-BE49-F238E27FC236}">
                    <a16:creationId xmlns:a16="http://schemas.microsoft.com/office/drawing/2014/main" id="{15EB4A7D-877D-466D-AECE-33C60EC06F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6516814"/>
                  </p:ext>
                </p:extLst>
              </p:nvPr>
            </p:nvGraphicFramePr>
            <p:xfrm>
              <a:off x="2230196" y="681517"/>
              <a:ext cx="3048000" cy="1714500"/>
            </p:xfrm>
            <a:graphic>
              <a:graphicData uri="http://schemas.microsoft.com/office/powerpoint/2016/slidezoom">
                <pslz:sldZm>
                  <pslz:sldZmObj sldId="280" cId="486325669">
                    <pslz:zmPr id="{79E809F5-CEFE-4FDB-848A-1633C8E3547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Anteprima della diapositiva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5EB4A7D-877D-466D-AECE-33C60EC06F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0196" y="681517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Anteprima della diapositiva 10">
                <a:extLst>
                  <a:ext uri="{FF2B5EF4-FFF2-40B4-BE49-F238E27FC236}">
                    <a16:creationId xmlns:a16="http://schemas.microsoft.com/office/drawing/2014/main" id="{B88B4D6F-085C-4428-BA84-763104B0C5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0792801"/>
                  </p:ext>
                </p:extLst>
              </p:nvPr>
            </p:nvGraphicFramePr>
            <p:xfrm>
              <a:off x="4391463" y="4671297"/>
              <a:ext cx="3048000" cy="1714500"/>
            </p:xfrm>
            <a:graphic>
              <a:graphicData uri="http://schemas.microsoft.com/office/powerpoint/2016/slidezoom">
                <pslz:sldZm>
                  <pslz:sldZmObj sldId="267" cId="2848195249">
                    <pslz:zmPr id="{1B0F0F04-DC0A-4EDA-84C2-D5ED08411A0B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Anteprima della diapositiva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88B4D6F-085C-4428-BA84-763104B0C5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91463" y="4671297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Anteprima della diapositiva 8">
                <a:extLst>
                  <a:ext uri="{FF2B5EF4-FFF2-40B4-BE49-F238E27FC236}">
                    <a16:creationId xmlns:a16="http://schemas.microsoft.com/office/drawing/2014/main" id="{56D142C9-FE1B-4D5F-A2BB-1B6A9B935B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9911329"/>
                  </p:ext>
                </p:extLst>
              </p:nvPr>
            </p:nvGraphicFramePr>
            <p:xfrm>
              <a:off x="1067732" y="4159961"/>
              <a:ext cx="3048000" cy="1714500"/>
            </p:xfrm>
            <a:graphic>
              <a:graphicData uri="http://schemas.microsoft.com/office/powerpoint/2016/slidezoom">
                <pslz:sldZm>
                  <pslz:sldZmObj sldId="268" cId="2865164320">
                    <pslz:zmPr id="{E576CBA8-A6C6-4878-8EEB-ED2B18E8AF4C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noFill/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Anteprima della diapositiva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56D142C9-FE1B-4D5F-A2BB-1B6A9B935B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7732" y="4159961"/>
                <a:ext cx="3048000" cy="1714500"/>
              </a:xfrm>
              <a:prstGeom prst="rect">
                <a:avLst/>
              </a:prstGeom>
              <a:noFill/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Anteprima della diapositiva 6">
                <a:extLst>
                  <a:ext uri="{FF2B5EF4-FFF2-40B4-BE49-F238E27FC236}">
                    <a16:creationId xmlns:a16="http://schemas.microsoft.com/office/drawing/2014/main" id="{405B0190-D931-4414-A5D0-5594747945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9599145"/>
                  </p:ext>
                </p:extLst>
              </p:nvPr>
            </p:nvGraphicFramePr>
            <p:xfrm>
              <a:off x="3276920" y="2669871"/>
              <a:ext cx="3048000" cy="1714500"/>
            </p:xfrm>
            <a:graphic>
              <a:graphicData uri="http://schemas.microsoft.com/office/powerpoint/2016/slidezoom">
                <pslz:sldZm>
                  <pslz:sldZmObj sldId="266" cId="156133116">
                    <pslz:zmPr id="{F6755217-1F31-4C40-B907-9AB496C560C9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noFill/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Anteprima della diapositiva 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405B0190-D931-4414-A5D0-5594747945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76920" y="2669871"/>
                <a:ext cx="3048000" cy="1714500"/>
              </a:xfrm>
              <a:prstGeom prst="rect">
                <a:avLst/>
              </a:prstGeom>
              <a:noFill/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Anteprima della diapositiva 4">
                <a:extLst>
                  <a:ext uri="{FF2B5EF4-FFF2-40B4-BE49-F238E27FC236}">
                    <a16:creationId xmlns:a16="http://schemas.microsoft.com/office/drawing/2014/main" id="{F54AE0EA-FD44-423C-9996-6FC6DCC08C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8952"/>
                  </p:ext>
                </p:extLst>
              </p:nvPr>
            </p:nvGraphicFramePr>
            <p:xfrm>
              <a:off x="65629" y="2176709"/>
              <a:ext cx="3048000" cy="1714500"/>
            </p:xfrm>
            <a:graphic>
              <a:graphicData uri="http://schemas.microsoft.com/office/powerpoint/2016/slidezoom">
                <pslz:sldZm>
                  <pslz:sldZmObj sldId="265" cId="3316911587">
                    <pslz:zmPr id="{0F86C4C7-B6ED-42FC-B339-CAA0126519D5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Anteprima della diapositiva 4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F54AE0EA-FD44-423C-9996-6FC6DCC08C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629" y="2176709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44" name="Group 2">
            <a:extLst>
              <a:ext uri="{FF2B5EF4-FFF2-40B4-BE49-F238E27FC236}">
                <a16:creationId xmlns:a16="http://schemas.microsoft.com/office/drawing/2014/main" id="{A1785456-6945-45F4-89ED-EB8CE46251A9}"/>
              </a:ext>
            </a:extLst>
          </p:cNvPr>
          <p:cNvGrpSpPr/>
          <p:nvPr/>
        </p:nvGrpSpPr>
        <p:grpSpPr>
          <a:xfrm rot="1006295">
            <a:off x="1340309" y="946620"/>
            <a:ext cx="5204149" cy="5170923"/>
            <a:chOff x="2818631" y="1765736"/>
            <a:chExt cx="3501098" cy="3498673"/>
          </a:xfrm>
        </p:grpSpPr>
        <p:sp>
          <p:nvSpPr>
            <p:cNvPr id="45" name="Freeform: Shape 36">
              <a:extLst>
                <a:ext uri="{FF2B5EF4-FFF2-40B4-BE49-F238E27FC236}">
                  <a16:creationId xmlns:a16="http://schemas.microsoft.com/office/drawing/2014/main" id="{6F7395EF-5BDC-447E-BEF3-61574DBCD164}"/>
                </a:ext>
              </a:extLst>
            </p:cNvPr>
            <p:cNvSpPr/>
            <p:nvPr/>
          </p:nvSpPr>
          <p:spPr>
            <a:xfrm>
              <a:off x="2818631" y="1765736"/>
              <a:ext cx="1340789" cy="1340789"/>
            </a:xfrm>
            <a:custGeom>
              <a:avLst/>
              <a:gdLst>
                <a:gd name="connsiteX0" fmla="*/ 841917 w 1683834"/>
                <a:gd name="connsiteY0" fmla="*/ 0 h 1683834"/>
                <a:gd name="connsiteX1" fmla="*/ 1683834 w 1683834"/>
                <a:gd name="connsiteY1" fmla="*/ 841917 h 1683834"/>
                <a:gd name="connsiteX2" fmla="*/ 841917 w 1683834"/>
                <a:gd name="connsiteY2" fmla="*/ 1683834 h 1683834"/>
                <a:gd name="connsiteX3" fmla="*/ 841916 w 1683834"/>
                <a:gd name="connsiteY3" fmla="*/ 1683834 h 1683834"/>
                <a:gd name="connsiteX4" fmla="*/ 841916 w 1683834"/>
                <a:gd name="connsiteY4" fmla="*/ 1348363 h 1683834"/>
                <a:gd name="connsiteX5" fmla="*/ 1348362 w 1683834"/>
                <a:gd name="connsiteY5" fmla="*/ 841917 h 1683834"/>
                <a:gd name="connsiteX6" fmla="*/ 841916 w 1683834"/>
                <a:gd name="connsiteY6" fmla="*/ 335471 h 1683834"/>
                <a:gd name="connsiteX7" fmla="*/ 345759 w 1683834"/>
                <a:gd name="connsiteY7" fmla="*/ 739851 h 1683834"/>
                <a:gd name="connsiteX8" fmla="*/ 335470 w 1683834"/>
                <a:gd name="connsiteY8" fmla="*/ 841916 h 1683834"/>
                <a:gd name="connsiteX9" fmla="*/ 0 w 1683834"/>
                <a:gd name="connsiteY9" fmla="*/ 841916 h 1683834"/>
                <a:gd name="connsiteX10" fmla="*/ 4347 w 1683834"/>
                <a:gd name="connsiteY10" fmla="*/ 755836 h 1683834"/>
                <a:gd name="connsiteX11" fmla="*/ 841917 w 1683834"/>
                <a:gd name="connsiteY11" fmla="*/ 0 h 168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3834" h="1683834">
                  <a:moveTo>
                    <a:pt x="841917" y="0"/>
                  </a:moveTo>
                  <a:cubicBezTo>
                    <a:pt x="1306895" y="0"/>
                    <a:pt x="1683834" y="376939"/>
                    <a:pt x="1683834" y="841917"/>
                  </a:cubicBezTo>
                  <a:cubicBezTo>
                    <a:pt x="1683834" y="1306895"/>
                    <a:pt x="1306895" y="1683834"/>
                    <a:pt x="841917" y="1683834"/>
                  </a:cubicBezTo>
                  <a:lnTo>
                    <a:pt x="841916" y="1683834"/>
                  </a:lnTo>
                  <a:lnTo>
                    <a:pt x="841916" y="1348363"/>
                  </a:lnTo>
                  <a:cubicBezTo>
                    <a:pt x="1121618" y="1348363"/>
                    <a:pt x="1348362" y="1121619"/>
                    <a:pt x="1348362" y="841917"/>
                  </a:cubicBezTo>
                  <a:cubicBezTo>
                    <a:pt x="1348362" y="562215"/>
                    <a:pt x="1121618" y="335471"/>
                    <a:pt x="841916" y="335471"/>
                  </a:cubicBezTo>
                  <a:cubicBezTo>
                    <a:pt x="597177" y="335471"/>
                    <a:pt x="392984" y="509072"/>
                    <a:pt x="345759" y="739851"/>
                  </a:cubicBezTo>
                  <a:lnTo>
                    <a:pt x="335470" y="841916"/>
                  </a:lnTo>
                  <a:lnTo>
                    <a:pt x="0" y="841916"/>
                  </a:lnTo>
                  <a:lnTo>
                    <a:pt x="4347" y="755836"/>
                  </a:lnTo>
                  <a:cubicBezTo>
                    <a:pt x="47461" y="331294"/>
                    <a:pt x="406000" y="0"/>
                    <a:pt x="8419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6" name="Freeform: Shape 39">
              <a:extLst>
                <a:ext uri="{FF2B5EF4-FFF2-40B4-BE49-F238E27FC236}">
                  <a16:creationId xmlns:a16="http://schemas.microsoft.com/office/drawing/2014/main" id="{ED316414-F411-491C-ADDF-30298F08A54E}"/>
                </a:ext>
              </a:extLst>
            </p:cNvPr>
            <p:cNvSpPr/>
            <p:nvPr/>
          </p:nvSpPr>
          <p:spPr>
            <a:xfrm rot="10800000">
              <a:off x="2824272" y="2839039"/>
              <a:ext cx="1340789" cy="1340789"/>
            </a:xfrm>
            <a:custGeom>
              <a:avLst/>
              <a:gdLst>
                <a:gd name="connsiteX0" fmla="*/ 841917 w 1683834"/>
                <a:gd name="connsiteY0" fmla="*/ 0 h 1683834"/>
                <a:gd name="connsiteX1" fmla="*/ 1683834 w 1683834"/>
                <a:gd name="connsiteY1" fmla="*/ 841917 h 1683834"/>
                <a:gd name="connsiteX2" fmla="*/ 841917 w 1683834"/>
                <a:gd name="connsiteY2" fmla="*/ 1683834 h 1683834"/>
                <a:gd name="connsiteX3" fmla="*/ 841916 w 1683834"/>
                <a:gd name="connsiteY3" fmla="*/ 1683834 h 1683834"/>
                <a:gd name="connsiteX4" fmla="*/ 841916 w 1683834"/>
                <a:gd name="connsiteY4" fmla="*/ 1348363 h 1683834"/>
                <a:gd name="connsiteX5" fmla="*/ 1348362 w 1683834"/>
                <a:gd name="connsiteY5" fmla="*/ 841917 h 1683834"/>
                <a:gd name="connsiteX6" fmla="*/ 841916 w 1683834"/>
                <a:gd name="connsiteY6" fmla="*/ 335471 h 1683834"/>
                <a:gd name="connsiteX7" fmla="*/ 345759 w 1683834"/>
                <a:gd name="connsiteY7" fmla="*/ 739851 h 1683834"/>
                <a:gd name="connsiteX8" fmla="*/ 335470 w 1683834"/>
                <a:gd name="connsiteY8" fmla="*/ 841916 h 1683834"/>
                <a:gd name="connsiteX9" fmla="*/ 0 w 1683834"/>
                <a:gd name="connsiteY9" fmla="*/ 841916 h 1683834"/>
                <a:gd name="connsiteX10" fmla="*/ 4347 w 1683834"/>
                <a:gd name="connsiteY10" fmla="*/ 755836 h 1683834"/>
                <a:gd name="connsiteX11" fmla="*/ 841917 w 1683834"/>
                <a:gd name="connsiteY11" fmla="*/ 0 h 168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3834" h="1683834">
                  <a:moveTo>
                    <a:pt x="841917" y="0"/>
                  </a:moveTo>
                  <a:cubicBezTo>
                    <a:pt x="1306895" y="0"/>
                    <a:pt x="1683834" y="376939"/>
                    <a:pt x="1683834" y="841917"/>
                  </a:cubicBezTo>
                  <a:cubicBezTo>
                    <a:pt x="1683834" y="1306895"/>
                    <a:pt x="1306895" y="1683834"/>
                    <a:pt x="841917" y="1683834"/>
                  </a:cubicBezTo>
                  <a:lnTo>
                    <a:pt x="841916" y="1683834"/>
                  </a:lnTo>
                  <a:lnTo>
                    <a:pt x="841916" y="1348363"/>
                  </a:lnTo>
                  <a:cubicBezTo>
                    <a:pt x="1121618" y="1348363"/>
                    <a:pt x="1348362" y="1121619"/>
                    <a:pt x="1348362" y="841917"/>
                  </a:cubicBezTo>
                  <a:cubicBezTo>
                    <a:pt x="1348362" y="562215"/>
                    <a:pt x="1121618" y="335471"/>
                    <a:pt x="841916" y="335471"/>
                  </a:cubicBezTo>
                  <a:cubicBezTo>
                    <a:pt x="597177" y="335471"/>
                    <a:pt x="392984" y="509072"/>
                    <a:pt x="345759" y="739851"/>
                  </a:cubicBezTo>
                  <a:lnTo>
                    <a:pt x="335470" y="841916"/>
                  </a:lnTo>
                  <a:lnTo>
                    <a:pt x="0" y="841916"/>
                  </a:lnTo>
                  <a:lnTo>
                    <a:pt x="4347" y="755836"/>
                  </a:lnTo>
                  <a:cubicBezTo>
                    <a:pt x="47461" y="331294"/>
                    <a:pt x="406000" y="0"/>
                    <a:pt x="8419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7" name="Freeform: Shape 40">
              <a:extLst>
                <a:ext uri="{FF2B5EF4-FFF2-40B4-BE49-F238E27FC236}">
                  <a16:creationId xmlns:a16="http://schemas.microsoft.com/office/drawing/2014/main" id="{D36F6425-E60C-4298-9A22-99DAAE665692}"/>
                </a:ext>
              </a:extLst>
            </p:cNvPr>
            <p:cNvSpPr/>
            <p:nvPr/>
          </p:nvSpPr>
          <p:spPr>
            <a:xfrm>
              <a:off x="3894643" y="2842798"/>
              <a:ext cx="1340789" cy="1340789"/>
            </a:xfrm>
            <a:custGeom>
              <a:avLst/>
              <a:gdLst>
                <a:gd name="connsiteX0" fmla="*/ 841917 w 1683834"/>
                <a:gd name="connsiteY0" fmla="*/ 0 h 1683834"/>
                <a:gd name="connsiteX1" fmla="*/ 1683834 w 1683834"/>
                <a:gd name="connsiteY1" fmla="*/ 841917 h 1683834"/>
                <a:gd name="connsiteX2" fmla="*/ 841917 w 1683834"/>
                <a:gd name="connsiteY2" fmla="*/ 1683834 h 1683834"/>
                <a:gd name="connsiteX3" fmla="*/ 841916 w 1683834"/>
                <a:gd name="connsiteY3" fmla="*/ 1683834 h 1683834"/>
                <a:gd name="connsiteX4" fmla="*/ 841916 w 1683834"/>
                <a:gd name="connsiteY4" fmla="*/ 1348363 h 1683834"/>
                <a:gd name="connsiteX5" fmla="*/ 1348362 w 1683834"/>
                <a:gd name="connsiteY5" fmla="*/ 841917 h 1683834"/>
                <a:gd name="connsiteX6" fmla="*/ 841916 w 1683834"/>
                <a:gd name="connsiteY6" fmla="*/ 335471 h 1683834"/>
                <a:gd name="connsiteX7" fmla="*/ 345759 w 1683834"/>
                <a:gd name="connsiteY7" fmla="*/ 739851 h 1683834"/>
                <a:gd name="connsiteX8" fmla="*/ 335470 w 1683834"/>
                <a:gd name="connsiteY8" fmla="*/ 841916 h 1683834"/>
                <a:gd name="connsiteX9" fmla="*/ 0 w 1683834"/>
                <a:gd name="connsiteY9" fmla="*/ 841916 h 1683834"/>
                <a:gd name="connsiteX10" fmla="*/ 4347 w 1683834"/>
                <a:gd name="connsiteY10" fmla="*/ 755836 h 1683834"/>
                <a:gd name="connsiteX11" fmla="*/ 841917 w 1683834"/>
                <a:gd name="connsiteY11" fmla="*/ 0 h 168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3834" h="1683834">
                  <a:moveTo>
                    <a:pt x="841917" y="0"/>
                  </a:moveTo>
                  <a:cubicBezTo>
                    <a:pt x="1306895" y="0"/>
                    <a:pt x="1683834" y="376939"/>
                    <a:pt x="1683834" y="841917"/>
                  </a:cubicBezTo>
                  <a:cubicBezTo>
                    <a:pt x="1683834" y="1306895"/>
                    <a:pt x="1306895" y="1683834"/>
                    <a:pt x="841917" y="1683834"/>
                  </a:cubicBezTo>
                  <a:lnTo>
                    <a:pt x="841916" y="1683834"/>
                  </a:lnTo>
                  <a:lnTo>
                    <a:pt x="841916" y="1348363"/>
                  </a:lnTo>
                  <a:cubicBezTo>
                    <a:pt x="1121618" y="1348363"/>
                    <a:pt x="1348362" y="1121619"/>
                    <a:pt x="1348362" y="841917"/>
                  </a:cubicBezTo>
                  <a:cubicBezTo>
                    <a:pt x="1348362" y="562215"/>
                    <a:pt x="1121618" y="335471"/>
                    <a:pt x="841916" y="335471"/>
                  </a:cubicBezTo>
                  <a:cubicBezTo>
                    <a:pt x="597177" y="335471"/>
                    <a:pt x="392984" y="509072"/>
                    <a:pt x="345759" y="739851"/>
                  </a:cubicBezTo>
                  <a:lnTo>
                    <a:pt x="335470" y="841916"/>
                  </a:lnTo>
                  <a:lnTo>
                    <a:pt x="0" y="841916"/>
                  </a:lnTo>
                  <a:lnTo>
                    <a:pt x="4347" y="755836"/>
                  </a:lnTo>
                  <a:cubicBezTo>
                    <a:pt x="47461" y="331294"/>
                    <a:pt x="406000" y="0"/>
                    <a:pt x="8419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8" name="Freeform: Shape 41">
              <a:extLst>
                <a:ext uri="{FF2B5EF4-FFF2-40B4-BE49-F238E27FC236}">
                  <a16:creationId xmlns:a16="http://schemas.microsoft.com/office/drawing/2014/main" id="{2FCE5E71-38D9-416A-A644-1366930F7023}"/>
                </a:ext>
              </a:extLst>
            </p:cNvPr>
            <p:cNvSpPr/>
            <p:nvPr/>
          </p:nvSpPr>
          <p:spPr>
            <a:xfrm rot="10800000">
              <a:off x="3903485" y="3916102"/>
              <a:ext cx="1340789" cy="1340789"/>
            </a:xfrm>
            <a:custGeom>
              <a:avLst/>
              <a:gdLst>
                <a:gd name="connsiteX0" fmla="*/ 841917 w 1683834"/>
                <a:gd name="connsiteY0" fmla="*/ 0 h 1683834"/>
                <a:gd name="connsiteX1" fmla="*/ 1683834 w 1683834"/>
                <a:gd name="connsiteY1" fmla="*/ 841917 h 1683834"/>
                <a:gd name="connsiteX2" fmla="*/ 841917 w 1683834"/>
                <a:gd name="connsiteY2" fmla="*/ 1683834 h 1683834"/>
                <a:gd name="connsiteX3" fmla="*/ 841916 w 1683834"/>
                <a:gd name="connsiteY3" fmla="*/ 1683834 h 1683834"/>
                <a:gd name="connsiteX4" fmla="*/ 841916 w 1683834"/>
                <a:gd name="connsiteY4" fmla="*/ 1348363 h 1683834"/>
                <a:gd name="connsiteX5" fmla="*/ 1348362 w 1683834"/>
                <a:gd name="connsiteY5" fmla="*/ 841917 h 1683834"/>
                <a:gd name="connsiteX6" fmla="*/ 841916 w 1683834"/>
                <a:gd name="connsiteY6" fmla="*/ 335471 h 1683834"/>
                <a:gd name="connsiteX7" fmla="*/ 345759 w 1683834"/>
                <a:gd name="connsiteY7" fmla="*/ 739851 h 1683834"/>
                <a:gd name="connsiteX8" fmla="*/ 335470 w 1683834"/>
                <a:gd name="connsiteY8" fmla="*/ 841916 h 1683834"/>
                <a:gd name="connsiteX9" fmla="*/ 0 w 1683834"/>
                <a:gd name="connsiteY9" fmla="*/ 841916 h 1683834"/>
                <a:gd name="connsiteX10" fmla="*/ 4347 w 1683834"/>
                <a:gd name="connsiteY10" fmla="*/ 755836 h 1683834"/>
                <a:gd name="connsiteX11" fmla="*/ 841917 w 1683834"/>
                <a:gd name="connsiteY11" fmla="*/ 0 h 168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3834" h="1683834">
                  <a:moveTo>
                    <a:pt x="841917" y="0"/>
                  </a:moveTo>
                  <a:cubicBezTo>
                    <a:pt x="1306895" y="0"/>
                    <a:pt x="1683834" y="376939"/>
                    <a:pt x="1683834" y="841917"/>
                  </a:cubicBezTo>
                  <a:cubicBezTo>
                    <a:pt x="1683834" y="1306895"/>
                    <a:pt x="1306895" y="1683834"/>
                    <a:pt x="841917" y="1683834"/>
                  </a:cubicBezTo>
                  <a:lnTo>
                    <a:pt x="841916" y="1683834"/>
                  </a:lnTo>
                  <a:lnTo>
                    <a:pt x="841916" y="1348363"/>
                  </a:lnTo>
                  <a:cubicBezTo>
                    <a:pt x="1121618" y="1348363"/>
                    <a:pt x="1348362" y="1121619"/>
                    <a:pt x="1348362" y="841917"/>
                  </a:cubicBezTo>
                  <a:cubicBezTo>
                    <a:pt x="1348362" y="562215"/>
                    <a:pt x="1121618" y="335471"/>
                    <a:pt x="841916" y="335471"/>
                  </a:cubicBezTo>
                  <a:cubicBezTo>
                    <a:pt x="597177" y="335471"/>
                    <a:pt x="392984" y="509072"/>
                    <a:pt x="345759" y="739851"/>
                  </a:cubicBezTo>
                  <a:lnTo>
                    <a:pt x="335470" y="841916"/>
                  </a:lnTo>
                  <a:lnTo>
                    <a:pt x="0" y="841916"/>
                  </a:lnTo>
                  <a:lnTo>
                    <a:pt x="4347" y="755836"/>
                  </a:lnTo>
                  <a:cubicBezTo>
                    <a:pt x="47461" y="331294"/>
                    <a:pt x="406000" y="0"/>
                    <a:pt x="8419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9" name="Freeform: Shape 42">
              <a:extLst>
                <a:ext uri="{FF2B5EF4-FFF2-40B4-BE49-F238E27FC236}">
                  <a16:creationId xmlns:a16="http://schemas.microsoft.com/office/drawing/2014/main" id="{F82CF78D-1357-4B93-8856-BAAA8441F222}"/>
                </a:ext>
              </a:extLst>
            </p:cNvPr>
            <p:cNvSpPr/>
            <p:nvPr/>
          </p:nvSpPr>
          <p:spPr>
            <a:xfrm>
              <a:off x="4975736" y="3923620"/>
              <a:ext cx="1340789" cy="1340789"/>
            </a:xfrm>
            <a:custGeom>
              <a:avLst/>
              <a:gdLst>
                <a:gd name="connsiteX0" fmla="*/ 841917 w 1683834"/>
                <a:gd name="connsiteY0" fmla="*/ 0 h 1683834"/>
                <a:gd name="connsiteX1" fmla="*/ 1683834 w 1683834"/>
                <a:gd name="connsiteY1" fmla="*/ 841917 h 1683834"/>
                <a:gd name="connsiteX2" fmla="*/ 841917 w 1683834"/>
                <a:gd name="connsiteY2" fmla="*/ 1683834 h 1683834"/>
                <a:gd name="connsiteX3" fmla="*/ 841916 w 1683834"/>
                <a:gd name="connsiteY3" fmla="*/ 1683834 h 1683834"/>
                <a:gd name="connsiteX4" fmla="*/ 841916 w 1683834"/>
                <a:gd name="connsiteY4" fmla="*/ 1348363 h 1683834"/>
                <a:gd name="connsiteX5" fmla="*/ 1348362 w 1683834"/>
                <a:gd name="connsiteY5" fmla="*/ 841917 h 1683834"/>
                <a:gd name="connsiteX6" fmla="*/ 841916 w 1683834"/>
                <a:gd name="connsiteY6" fmla="*/ 335471 h 1683834"/>
                <a:gd name="connsiteX7" fmla="*/ 345759 w 1683834"/>
                <a:gd name="connsiteY7" fmla="*/ 739851 h 1683834"/>
                <a:gd name="connsiteX8" fmla="*/ 335470 w 1683834"/>
                <a:gd name="connsiteY8" fmla="*/ 841916 h 1683834"/>
                <a:gd name="connsiteX9" fmla="*/ 0 w 1683834"/>
                <a:gd name="connsiteY9" fmla="*/ 841916 h 1683834"/>
                <a:gd name="connsiteX10" fmla="*/ 4347 w 1683834"/>
                <a:gd name="connsiteY10" fmla="*/ 755836 h 1683834"/>
                <a:gd name="connsiteX11" fmla="*/ 841917 w 1683834"/>
                <a:gd name="connsiteY11" fmla="*/ 0 h 168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3834" h="1683834">
                  <a:moveTo>
                    <a:pt x="841917" y="0"/>
                  </a:moveTo>
                  <a:cubicBezTo>
                    <a:pt x="1306895" y="0"/>
                    <a:pt x="1683834" y="376939"/>
                    <a:pt x="1683834" y="841917"/>
                  </a:cubicBezTo>
                  <a:cubicBezTo>
                    <a:pt x="1683834" y="1306895"/>
                    <a:pt x="1306895" y="1683834"/>
                    <a:pt x="841917" y="1683834"/>
                  </a:cubicBezTo>
                  <a:lnTo>
                    <a:pt x="841916" y="1683834"/>
                  </a:lnTo>
                  <a:lnTo>
                    <a:pt x="841916" y="1348363"/>
                  </a:lnTo>
                  <a:cubicBezTo>
                    <a:pt x="1121618" y="1348363"/>
                    <a:pt x="1348362" y="1121619"/>
                    <a:pt x="1348362" y="841917"/>
                  </a:cubicBezTo>
                  <a:cubicBezTo>
                    <a:pt x="1348362" y="562215"/>
                    <a:pt x="1121618" y="335471"/>
                    <a:pt x="841916" y="335471"/>
                  </a:cubicBezTo>
                  <a:cubicBezTo>
                    <a:pt x="597177" y="335471"/>
                    <a:pt x="392984" y="509072"/>
                    <a:pt x="345759" y="739851"/>
                  </a:cubicBezTo>
                  <a:lnTo>
                    <a:pt x="335470" y="841916"/>
                  </a:lnTo>
                  <a:lnTo>
                    <a:pt x="0" y="841916"/>
                  </a:lnTo>
                  <a:lnTo>
                    <a:pt x="4347" y="755836"/>
                  </a:lnTo>
                  <a:cubicBezTo>
                    <a:pt x="47461" y="331294"/>
                    <a:pt x="406000" y="0"/>
                    <a:pt x="8419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50" name="Freeform: Shape 43">
              <a:extLst>
                <a:ext uri="{FF2B5EF4-FFF2-40B4-BE49-F238E27FC236}">
                  <a16:creationId xmlns:a16="http://schemas.microsoft.com/office/drawing/2014/main" id="{424FCB02-61DE-4C37-9BE9-D8C3C647BB85}"/>
                </a:ext>
              </a:extLst>
            </p:cNvPr>
            <p:cNvSpPr/>
            <p:nvPr/>
          </p:nvSpPr>
          <p:spPr>
            <a:xfrm>
              <a:off x="2824271" y="1765737"/>
              <a:ext cx="3495458" cy="3487396"/>
            </a:xfrm>
            <a:custGeom>
              <a:avLst/>
              <a:gdLst>
                <a:gd name="connsiteX0" fmla="*/ 3547865 w 4389782"/>
                <a:gd name="connsiteY0" fmla="*/ 2695824 h 4379658"/>
                <a:gd name="connsiteX1" fmla="*/ 4389782 w 4389782"/>
                <a:gd name="connsiteY1" fmla="*/ 3537741 h 4379658"/>
                <a:gd name="connsiteX2" fmla="*/ 3547865 w 4389782"/>
                <a:gd name="connsiteY2" fmla="*/ 4379658 h 4379658"/>
                <a:gd name="connsiteX3" fmla="*/ 3547864 w 4389782"/>
                <a:gd name="connsiteY3" fmla="*/ 4379658 h 4379658"/>
                <a:gd name="connsiteX4" fmla="*/ 3547864 w 4389782"/>
                <a:gd name="connsiteY4" fmla="*/ 4210806 h 4379658"/>
                <a:gd name="connsiteX5" fmla="*/ 3547865 w 4389782"/>
                <a:gd name="connsiteY5" fmla="*/ 4210806 h 4379658"/>
                <a:gd name="connsiteX6" fmla="*/ 4223564 w 4389782"/>
                <a:gd name="connsiteY6" fmla="*/ 3535107 h 4379658"/>
                <a:gd name="connsiteX7" fmla="*/ 3547865 w 4389782"/>
                <a:gd name="connsiteY7" fmla="*/ 2859408 h 4379658"/>
                <a:gd name="connsiteX8" fmla="*/ 2872166 w 4389782"/>
                <a:gd name="connsiteY8" fmla="*/ 3535107 h 4379658"/>
                <a:gd name="connsiteX9" fmla="*/ 2872432 w 4389782"/>
                <a:gd name="connsiteY9" fmla="*/ 3537740 h 4379658"/>
                <a:gd name="connsiteX10" fmla="*/ 2705948 w 4389782"/>
                <a:gd name="connsiteY10" fmla="*/ 3537740 h 4379658"/>
                <a:gd name="connsiteX11" fmla="*/ 2710295 w 4389782"/>
                <a:gd name="connsiteY11" fmla="*/ 3451660 h 4379658"/>
                <a:gd name="connsiteX12" fmla="*/ 3547865 w 4389782"/>
                <a:gd name="connsiteY12" fmla="*/ 2695824 h 4379658"/>
                <a:gd name="connsiteX13" fmla="*/ 2194891 w 4389782"/>
                <a:gd name="connsiteY13" fmla="*/ 1347912 h 4379658"/>
                <a:gd name="connsiteX14" fmla="*/ 3036808 w 4389782"/>
                <a:gd name="connsiteY14" fmla="*/ 2189829 h 4379658"/>
                <a:gd name="connsiteX15" fmla="*/ 2194891 w 4389782"/>
                <a:gd name="connsiteY15" fmla="*/ 3031746 h 4379658"/>
                <a:gd name="connsiteX16" fmla="*/ 2194890 w 4389782"/>
                <a:gd name="connsiteY16" fmla="*/ 3031746 h 4379658"/>
                <a:gd name="connsiteX17" fmla="*/ 2194890 w 4389782"/>
                <a:gd name="connsiteY17" fmla="*/ 3031295 h 4379658"/>
                <a:gd name="connsiteX18" fmla="*/ 2092826 w 4389782"/>
                <a:gd name="connsiteY18" fmla="*/ 3041584 h 4379658"/>
                <a:gd name="connsiteX19" fmla="*/ 1688447 w 4389782"/>
                <a:gd name="connsiteY19" fmla="*/ 3537741 h 4379658"/>
                <a:gd name="connsiteX20" fmla="*/ 2194893 w 4389782"/>
                <a:gd name="connsiteY20" fmla="*/ 4044187 h 4379658"/>
                <a:gd name="connsiteX21" fmla="*/ 2691050 w 4389782"/>
                <a:gd name="connsiteY21" fmla="*/ 3639807 h 4379658"/>
                <a:gd name="connsiteX22" fmla="*/ 2701339 w 4389782"/>
                <a:gd name="connsiteY22" fmla="*/ 3537742 h 4379658"/>
                <a:gd name="connsiteX23" fmla="*/ 2868199 w 4389782"/>
                <a:gd name="connsiteY23" fmla="*/ 3537742 h 4379658"/>
                <a:gd name="connsiteX24" fmla="*/ 2868465 w 4389782"/>
                <a:gd name="connsiteY24" fmla="*/ 3540376 h 4379658"/>
                <a:gd name="connsiteX25" fmla="*/ 2192766 w 4389782"/>
                <a:gd name="connsiteY25" fmla="*/ 4216075 h 4379658"/>
                <a:gd name="connsiteX26" fmla="*/ 1517067 w 4389782"/>
                <a:gd name="connsiteY26" fmla="*/ 3540376 h 4379658"/>
                <a:gd name="connsiteX27" fmla="*/ 2192766 w 4389782"/>
                <a:gd name="connsiteY27" fmla="*/ 2864677 h 4379658"/>
                <a:gd name="connsiteX28" fmla="*/ 2194893 w 4389782"/>
                <a:gd name="connsiteY28" fmla="*/ 2864891 h 4379658"/>
                <a:gd name="connsiteX29" fmla="*/ 2194893 w 4389782"/>
                <a:gd name="connsiteY29" fmla="*/ 2865313 h 4379658"/>
                <a:gd name="connsiteX30" fmla="*/ 2328943 w 4389782"/>
                <a:gd name="connsiteY30" fmla="*/ 2851799 h 4379658"/>
                <a:gd name="connsiteX31" fmla="*/ 2868465 w 4389782"/>
                <a:gd name="connsiteY31" fmla="*/ 2189828 h 4379658"/>
                <a:gd name="connsiteX32" fmla="*/ 2192766 w 4389782"/>
                <a:gd name="connsiteY32" fmla="*/ 1514129 h 4379658"/>
                <a:gd name="connsiteX33" fmla="*/ 1517067 w 4389782"/>
                <a:gd name="connsiteY33" fmla="*/ 2189828 h 4379658"/>
                <a:gd name="connsiteX34" fmla="*/ 1352974 w 4389782"/>
                <a:gd name="connsiteY34" fmla="*/ 2189828 h 4379658"/>
                <a:gd name="connsiteX35" fmla="*/ 1357321 w 4389782"/>
                <a:gd name="connsiteY35" fmla="*/ 2103748 h 4379658"/>
                <a:gd name="connsiteX36" fmla="*/ 2194891 w 4389782"/>
                <a:gd name="connsiteY36" fmla="*/ 1347912 h 4379658"/>
                <a:gd name="connsiteX37" fmla="*/ 841917 w 4389782"/>
                <a:gd name="connsiteY37" fmla="*/ 0 h 4379658"/>
                <a:gd name="connsiteX38" fmla="*/ 1683834 w 4389782"/>
                <a:gd name="connsiteY38" fmla="*/ 841917 h 4379658"/>
                <a:gd name="connsiteX39" fmla="*/ 841917 w 4389782"/>
                <a:gd name="connsiteY39" fmla="*/ 1683834 h 4379658"/>
                <a:gd name="connsiteX40" fmla="*/ 841916 w 4389782"/>
                <a:gd name="connsiteY40" fmla="*/ 1683834 h 4379658"/>
                <a:gd name="connsiteX41" fmla="*/ 841916 w 4389782"/>
                <a:gd name="connsiteY41" fmla="*/ 1683383 h 4379658"/>
                <a:gd name="connsiteX42" fmla="*/ 739852 w 4389782"/>
                <a:gd name="connsiteY42" fmla="*/ 1693672 h 4379658"/>
                <a:gd name="connsiteX43" fmla="*/ 335473 w 4389782"/>
                <a:gd name="connsiteY43" fmla="*/ 2189829 h 4379658"/>
                <a:gd name="connsiteX44" fmla="*/ 841919 w 4389782"/>
                <a:gd name="connsiteY44" fmla="*/ 2696275 h 4379658"/>
                <a:gd name="connsiteX45" fmla="*/ 1338076 w 4389782"/>
                <a:gd name="connsiteY45" fmla="*/ 2291895 h 4379658"/>
                <a:gd name="connsiteX46" fmla="*/ 1348365 w 4389782"/>
                <a:gd name="connsiteY46" fmla="*/ 2189830 h 4379658"/>
                <a:gd name="connsiteX47" fmla="*/ 1519742 w 4389782"/>
                <a:gd name="connsiteY47" fmla="*/ 2189830 h 4379658"/>
                <a:gd name="connsiteX48" fmla="*/ 1506014 w 4389782"/>
                <a:gd name="connsiteY48" fmla="*/ 2326006 h 4379658"/>
                <a:gd name="connsiteX49" fmla="*/ 844043 w 4389782"/>
                <a:gd name="connsiteY49" fmla="*/ 2865528 h 4379658"/>
                <a:gd name="connsiteX50" fmla="*/ 168344 w 4389782"/>
                <a:gd name="connsiteY50" fmla="*/ 2189829 h 4379658"/>
                <a:gd name="connsiteX51" fmla="*/ 707866 w 4389782"/>
                <a:gd name="connsiteY51" fmla="*/ 1527858 h 4379658"/>
                <a:gd name="connsiteX52" fmla="*/ 841919 w 4389782"/>
                <a:gd name="connsiteY52" fmla="*/ 1514344 h 4379658"/>
                <a:gd name="connsiteX53" fmla="*/ 841919 w 4389782"/>
                <a:gd name="connsiteY53" fmla="*/ 1514766 h 4379658"/>
                <a:gd name="connsiteX54" fmla="*/ 844043 w 4389782"/>
                <a:gd name="connsiteY54" fmla="*/ 1514980 h 4379658"/>
                <a:gd name="connsiteX55" fmla="*/ 1519742 w 4389782"/>
                <a:gd name="connsiteY55" fmla="*/ 839281 h 4379658"/>
                <a:gd name="connsiteX56" fmla="*/ 844043 w 4389782"/>
                <a:gd name="connsiteY56" fmla="*/ 163582 h 4379658"/>
                <a:gd name="connsiteX57" fmla="*/ 168344 w 4389782"/>
                <a:gd name="connsiteY57" fmla="*/ 839281 h 4379658"/>
                <a:gd name="connsiteX58" fmla="*/ 168610 w 4389782"/>
                <a:gd name="connsiteY58" fmla="*/ 841916 h 4379658"/>
                <a:gd name="connsiteX59" fmla="*/ 0 w 4389782"/>
                <a:gd name="connsiteY59" fmla="*/ 841916 h 4379658"/>
                <a:gd name="connsiteX60" fmla="*/ 4347 w 4389782"/>
                <a:gd name="connsiteY60" fmla="*/ 755836 h 4379658"/>
                <a:gd name="connsiteX61" fmla="*/ 841917 w 4389782"/>
                <a:gd name="connsiteY61" fmla="*/ 0 h 437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389782" h="4379658">
                  <a:moveTo>
                    <a:pt x="3547865" y="2695824"/>
                  </a:moveTo>
                  <a:cubicBezTo>
                    <a:pt x="4012843" y="2695824"/>
                    <a:pt x="4389782" y="3072763"/>
                    <a:pt x="4389782" y="3537741"/>
                  </a:cubicBezTo>
                  <a:cubicBezTo>
                    <a:pt x="4389782" y="4002719"/>
                    <a:pt x="4012843" y="4379658"/>
                    <a:pt x="3547865" y="4379658"/>
                  </a:cubicBezTo>
                  <a:lnTo>
                    <a:pt x="3547864" y="4379658"/>
                  </a:lnTo>
                  <a:lnTo>
                    <a:pt x="3547864" y="4210806"/>
                  </a:lnTo>
                  <a:lnTo>
                    <a:pt x="3547865" y="4210806"/>
                  </a:lnTo>
                  <a:cubicBezTo>
                    <a:pt x="3921043" y="4210806"/>
                    <a:pt x="4223564" y="3908285"/>
                    <a:pt x="4223564" y="3535107"/>
                  </a:cubicBezTo>
                  <a:cubicBezTo>
                    <a:pt x="4223564" y="3161929"/>
                    <a:pt x="3921043" y="2859408"/>
                    <a:pt x="3547865" y="2859408"/>
                  </a:cubicBezTo>
                  <a:cubicBezTo>
                    <a:pt x="3174687" y="2859408"/>
                    <a:pt x="2872166" y="3161929"/>
                    <a:pt x="2872166" y="3535107"/>
                  </a:cubicBezTo>
                  <a:lnTo>
                    <a:pt x="2872432" y="3537740"/>
                  </a:lnTo>
                  <a:lnTo>
                    <a:pt x="2705948" y="3537740"/>
                  </a:lnTo>
                  <a:lnTo>
                    <a:pt x="2710295" y="3451660"/>
                  </a:lnTo>
                  <a:cubicBezTo>
                    <a:pt x="2753409" y="3027118"/>
                    <a:pt x="3111948" y="2695824"/>
                    <a:pt x="3547865" y="2695824"/>
                  </a:cubicBezTo>
                  <a:close/>
                  <a:moveTo>
                    <a:pt x="2194891" y="1347912"/>
                  </a:moveTo>
                  <a:cubicBezTo>
                    <a:pt x="2659869" y="1347912"/>
                    <a:pt x="3036808" y="1724851"/>
                    <a:pt x="3036808" y="2189829"/>
                  </a:cubicBezTo>
                  <a:cubicBezTo>
                    <a:pt x="3036808" y="2654807"/>
                    <a:pt x="2659869" y="3031746"/>
                    <a:pt x="2194891" y="3031746"/>
                  </a:cubicBezTo>
                  <a:lnTo>
                    <a:pt x="2194890" y="3031746"/>
                  </a:lnTo>
                  <a:lnTo>
                    <a:pt x="2194890" y="3031295"/>
                  </a:lnTo>
                  <a:lnTo>
                    <a:pt x="2092826" y="3041584"/>
                  </a:lnTo>
                  <a:cubicBezTo>
                    <a:pt x="1862048" y="3088809"/>
                    <a:pt x="1688447" y="3293002"/>
                    <a:pt x="1688447" y="3537741"/>
                  </a:cubicBezTo>
                  <a:cubicBezTo>
                    <a:pt x="1688447" y="3817443"/>
                    <a:pt x="1915191" y="4044187"/>
                    <a:pt x="2194893" y="4044187"/>
                  </a:cubicBezTo>
                  <a:cubicBezTo>
                    <a:pt x="2439632" y="4044187"/>
                    <a:pt x="2643825" y="3870586"/>
                    <a:pt x="2691050" y="3639807"/>
                  </a:cubicBezTo>
                  <a:lnTo>
                    <a:pt x="2701339" y="3537742"/>
                  </a:lnTo>
                  <a:lnTo>
                    <a:pt x="2868199" y="3537742"/>
                  </a:lnTo>
                  <a:lnTo>
                    <a:pt x="2868465" y="3540376"/>
                  </a:lnTo>
                  <a:cubicBezTo>
                    <a:pt x="2868465" y="3913554"/>
                    <a:pt x="2565944" y="4216075"/>
                    <a:pt x="2192766" y="4216075"/>
                  </a:cubicBezTo>
                  <a:cubicBezTo>
                    <a:pt x="1819588" y="4216075"/>
                    <a:pt x="1517067" y="3913554"/>
                    <a:pt x="1517067" y="3540376"/>
                  </a:cubicBezTo>
                  <a:cubicBezTo>
                    <a:pt x="1517067" y="3167198"/>
                    <a:pt x="1819588" y="2864677"/>
                    <a:pt x="2192766" y="2864677"/>
                  </a:cubicBezTo>
                  <a:lnTo>
                    <a:pt x="2194893" y="2864891"/>
                  </a:lnTo>
                  <a:lnTo>
                    <a:pt x="2194893" y="2865313"/>
                  </a:lnTo>
                  <a:lnTo>
                    <a:pt x="2328943" y="2851799"/>
                  </a:lnTo>
                  <a:cubicBezTo>
                    <a:pt x="2636848" y="2788793"/>
                    <a:pt x="2868465" y="2516359"/>
                    <a:pt x="2868465" y="2189828"/>
                  </a:cubicBezTo>
                  <a:cubicBezTo>
                    <a:pt x="2868465" y="1816650"/>
                    <a:pt x="2565944" y="1514129"/>
                    <a:pt x="2192766" y="1514129"/>
                  </a:cubicBezTo>
                  <a:cubicBezTo>
                    <a:pt x="1819588" y="1514129"/>
                    <a:pt x="1517067" y="1816650"/>
                    <a:pt x="1517067" y="2189828"/>
                  </a:cubicBezTo>
                  <a:lnTo>
                    <a:pt x="1352974" y="2189828"/>
                  </a:lnTo>
                  <a:lnTo>
                    <a:pt x="1357321" y="2103748"/>
                  </a:lnTo>
                  <a:cubicBezTo>
                    <a:pt x="1400435" y="1679206"/>
                    <a:pt x="1758974" y="1347912"/>
                    <a:pt x="2194891" y="1347912"/>
                  </a:cubicBezTo>
                  <a:close/>
                  <a:moveTo>
                    <a:pt x="841917" y="0"/>
                  </a:moveTo>
                  <a:cubicBezTo>
                    <a:pt x="1306895" y="0"/>
                    <a:pt x="1683834" y="376939"/>
                    <a:pt x="1683834" y="841917"/>
                  </a:cubicBezTo>
                  <a:cubicBezTo>
                    <a:pt x="1683834" y="1306895"/>
                    <a:pt x="1306895" y="1683834"/>
                    <a:pt x="841917" y="1683834"/>
                  </a:cubicBezTo>
                  <a:lnTo>
                    <a:pt x="841916" y="1683834"/>
                  </a:lnTo>
                  <a:lnTo>
                    <a:pt x="841916" y="1683383"/>
                  </a:lnTo>
                  <a:lnTo>
                    <a:pt x="739852" y="1693672"/>
                  </a:lnTo>
                  <a:cubicBezTo>
                    <a:pt x="509074" y="1740896"/>
                    <a:pt x="335473" y="1945090"/>
                    <a:pt x="335473" y="2189829"/>
                  </a:cubicBezTo>
                  <a:cubicBezTo>
                    <a:pt x="335473" y="2469531"/>
                    <a:pt x="562217" y="2696275"/>
                    <a:pt x="841919" y="2696275"/>
                  </a:cubicBezTo>
                  <a:cubicBezTo>
                    <a:pt x="1086658" y="2696275"/>
                    <a:pt x="1290851" y="2522674"/>
                    <a:pt x="1338076" y="2291895"/>
                  </a:cubicBezTo>
                  <a:lnTo>
                    <a:pt x="1348365" y="2189830"/>
                  </a:lnTo>
                  <a:lnTo>
                    <a:pt x="1519742" y="2189830"/>
                  </a:lnTo>
                  <a:lnTo>
                    <a:pt x="1506014" y="2326006"/>
                  </a:lnTo>
                  <a:cubicBezTo>
                    <a:pt x="1443008" y="2633910"/>
                    <a:pt x="1170573" y="2865528"/>
                    <a:pt x="844043" y="2865528"/>
                  </a:cubicBezTo>
                  <a:cubicBezTo>
                    <a:pt x="470865" y="2865528"/>
                    <a:pt x="168344" y="2563007"/>
                    <a:pt x="168344" y="2189829"/>
                  </a:cubicBezTo>
                  <a:cubicBezTo>
                    <a:pt x="168344" y="1863298"/>
                    <a:pt x="399962" y="1590864"/>
                    <a:pt x="707866" y="1527858"/>
                  </a:cubicBezTo>
                  <a:lnTo>
                    <a:pt x="841919" y="1514344"/>
                  </a:lnTo>
                  <a:lnTo>
                    <a:pt x="841919" y="1514766"/>
                  </a:lnTo>
                  <a:lnTo>
                    <a:pt x="844043" y="1514980"/>
                  </a:lnTo>
                  <a:cubicBezTo>
                    <a:pt x="1217221" y="1514980"/>
                    <a:pt x="1519742" y="1212459"/>
                    <a:pt x="1519742" y="839281"/>
                  </a:cubicBezTo>
                  <a:cubicBezTo>
                    <a:pt x="1519742" y="466103"/>
                    <a:pt x="1217221" y="163582"/>
                    <a:pt x="844043" y="163582"/>
                  </a:cubicBezTo>
                  <a:cubicBezTo>
                    <a:pt x="470865" y="163582"/>
                    <a:pt x="168344" y="466103"/>
                    <a:pt x="168344" y="839281"/>
                  </a:cubicBezTo>
                  <a:lnTo>
                    <a:pt x="168610" y="841916"/>
                  </a:lnTo>
                  <a:lnTo>
                    <a:pt x="0" y="841916"/>
                  </a:lnTo>
                  <a:lnTo>
                    <a:pt x="4347" y="755836"/>
                  </a:lnTo>
                  <a:cubicBezTo>
                    <a:pt x="47461" y="331294"/>
                    <a:pt x="406000" y="0"/>
                    <a:pt x="841917" y="0"/>
                  </a:cubicBezTo>
                  <a:close/>
                </a:path>
              </a:pathLst>
            </a:custGeom>
            <a:solidFill>
              <a:srgbClr val="232F3E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29">
            <a:extLst>
              <a:ext uri="{FF2B5EF4-FFF2-40B4-BE49-F238E27FC236}">
                <a16:creationId xmlns:a16="http://schemas.microsoft.com/office/drawing/2014/main" id="{E237A1FC-95D3-4C5F-B1C5-526750152449}"/>
              </a:ext>
            </a:extLst>
          </p:cNvPr>
          <p:cNvSpPr txBox="1"/>
          <p:nvPr/>
        </p:nvSpPr>
        <p:spPr>
          <a:xfrm>
            <a:off x="7640505" y="1134017"/>
            <a:ext cx="29819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SERVIZI</a:t>
            </a:r>
          </a:p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UTILIZZATI</a:t>
            </a:r>
          </a:p>
        </p:txBody>
      </p:sp>
      <p:sp>
        <p:nvSpPr>
          <p:cNvPr id="8" name="TextBox 30">
            <a:extLst>
              <a:ext uri="{FF2B5EF4-FFF2-40B4-BE49-F238E27FC236}">
                <a16:creationId xmlns:a16="http://schemas.microsoft.com/office/drawing/2014/main" id="{A57A234A-2DE3-4302-9E26-F3B772B745DB}"/>
              </a:ext>
            </a:extLst>
          </p:cNvPr>
          <p:cNvSpPr txBox="1"/>
          <p:nvPr/>
        </p:nvSpPr>
        <p:spPr>
          <a:xfrm>
            <a:off x="7678604" y="724602"/>
            <a:ext cx="2671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>
                <a:solidFill>
                  <a:schemeClr val="bg1"/>
                </a:solidFill>
                <a:latin typeface="Montserrat" panose="00000500000000000000" pitchFamily="50" charset="0"/>
              </a:rPr>
              <a:t>CLOUD COMPUTING</a:t>
            </a:r>
          </a:p>
        </p:txBody>
      </p:sp>
      <p:sp>
        <p:nvSpPr>
          <p:cNvPr id="15" name="Rectangle 28">
            <a:extLst>
              <a:ext uri="{FF2B5EF4-FFF2-40B4-BE49-F238E27FC236}">
                <a16:creationId xmlns:a16="http://schemas.microsoft.com/office/drawing/2014/main" id="{5949F128-5367-44CF-A768-71412DE57046}"/>
              </a:ext>
            </a:extLst>
          </p:cNvPr>
          <p:cNvSpPr/>
          <p:nvPr/>
        </p:nvSpPr>
        <p:spPr>
          <a:xfrm>
            <a:off x="7711849" y="2587769"/>
            <a:ext cx="3457599" cy="324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Sono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stati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utilizzati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seguenti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servizi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Cloud: </a:t>
            </a: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ACA2C6D4-FF87-41EA-AA22-E53A7B2BABF8}"/>
              </a:ext>
            </a:extLst>
          </p:cNvPr>
          <p:cNvSpPr/>
          <p:nvPr/>
        </p:nvSpPr>
        <p:spPr>
          <a:xfrm>
            <a:off x="7980103" y="2972715"/>
            <a:ext cx="3457599" cy="324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AWS Lambda</a:t>
            </a:r>
          </a:p>
        </p:txBody>
      </p:sp>
      <p:sp>
        <p:nvSpPr>
          <p:cNvPr id="19" name="Rectangle 28">
            <a:extLst>
              <a:ext uri="{FF2B5EF4-FFF2-40B4-BE49-F238E27FC236}">
                <a16:creationId xmlns:a16="http://schemas.microsoft.com/office/drawing/2014/main" id="{68FF3BF4-6C85-4FF6-9C2D-4BAC34CB5AA3}"/>
              </a:ext>
            </a:extLst>
          </p:cNvPr>
          <p:cNvSpPr/>
          <p:nvPr/>
        </p:nvSpPr>
        <p:spPr>
          <a:xfrm>
            <a:off x="7980103" y="3275051"/>
            <a:ext cx="3457599" cy="324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Amazon RDS</a:t>
            </a:r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00A25584-5AA1-4B82-89BF-1811D82842BC}"/>
              </a:ext>
            </a:extLst>
          </p:cNvPr>
          <p:cNvSpPr/>
          <p:nvPr/>
        </p:nvSpPr>
        <p:spPr>
          <a:xfrm>
            <a:off x="7980103" y="3575761"/>
            <a:ext cx="3457599" cy="324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Google Maps SDK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2C748D3A-C3A8-4584-8E65-A03590FD0B59}"/>
              </a:ext>
            </a:extLst>
          </p:cNvPr>
          <p:cNvSpPr/>
          <p:nvPr/>
        </p:nvSpPr>
        <p:spPr>
          <a:xfrm>
            <a:off x="7980103" y="3876092"/>
            <a:ext cx="3457599" cy="324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Amazon S3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6FDBC957-3603-41F2-9800-0766E47906B4}"/>
              </a:ext>
            </a:extLst>
          </p:cNvPr>
          <p:cNvSpPr/>
          <p:nvPr/>
        </p:nvSpPr>
        <p:spPr>
          <a:xfrm>
            <a:off x="7980103" y="4179853"/>
            <a:ext cx="3457599" cy="324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Amazon Cognito</a:t>
            </a:r>
          </a:p>
        </p:txBody>
      </p:sp>
      <p:grpSp>
        <p:nvGrpSpPr>
          <p:cNvPr id="51" name="Group 32">
            <a:extLst>
              <a:ext uri="{FF2B5EF4-FFF2-40B4-BE49-F238E27FC236}">
                <a16:creationId xmlns:a16="http://schemas.microsoft.com/office/drawing/2014/main" id="{633EDC25-B743-4125-9C87-811EF68B8F10}"/>
              </a:ext>
            </a:extLst>
          </p:cNvPr>
          <p:cNvGrpSpPr/>
          <p:nvPr/>
        </p:nvGrpSpPr>
        <p:grpSpPr>
          <a:xfrm>
            <a:off x="-626495" y="-276381"/>
            <a:ext cx="7002059" cy="7847179"/>
            <a:chOff x="4825269" y="-353292"/>
            <a:chExt cx="7002059" cy="7847179"/>
          </a:xfrm>
          <a:solidFill>
            <a:srgbClr val="FF9900"/>
          </a:solidFill>
        </p:grpSpPr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4A9681ED-6959-4050-84F3-5347EF3E8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0196" y="386379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8C88174-6191-4ED8-8C23-D5C9ABC547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1368" y="540239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1F7AD14F-DF63-4226-ADCC-31E64CC71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917" y="1382882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9C6A363A-5868-4F2D-944B-97AA89940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BDFA8D5D-B5F3-410A-8062-1E8941DBD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039" y="-353292"/>
              <a:ext cx="1104631" cy="110831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A374CC86-3107-4C71-A6AD-24B0A60A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5444" y="6268099"/>
              <a:ext cx="1221709" cy="12257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CA459E99-F870-47D0-8158-A8714C992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269" y="5305197"/>
              <a:ext cx="936781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6E2E731B-8393-4C9C-BA9E-50CF0FAD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215" y="5507829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6C685BAA-787B-4E0D-A5DA-E87E4D420B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6332" y="173005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Freeform 13">
            <a:extLst>
              <a:ext uri="{FF2B5EF4-FFF2-40B4-BE49-F238E27FC236}">
                <a16:creationId xmlns:a16="http://schemas.microsoft.com/office/drawing/2014/main" id="{62D91028-1660-47B6-A8D2-F8E59B9A063F}"/>
              </a:ext>
            </a:extLst>
          </p:cNvPr>
          <p:cNvSpPr>
            <a:spLocks noEditPoints="1"/>
          </p:cNvSpPr>
          <p:nvPr/>
        </p:nvSpPr>
        <p:spPr bwMode="auto">
          <a:xfrm>
            <a:off x="817304" y="880532"/>
            <a:ext cx="402210" cy="367234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E08699E7-59FE-4C5F-AB70-051E97BD4F34}"/>
              </a:ext>
            </a:extLst>
          </p:cNvPr>
          <p:cNvSpPr>
            <a:spLocks/>
          </p:cNvSpPr>
          <p:nvPr/>
        </p:nvSpPr>
        <p:spPr bwMode="auto">
          <a:xfrm>
            <a:off x="622819" y="6029661"/>
            <a:ext cx="1002411" cy="1002411"/>
          </a:xfrm>
          <a:custGeom>
            <a:avLst/>
            <a:gdLst>
              <a:gd name="T0" fmla="*/ 328 w 335"/>
              <a:gd name="T1" fmla="*/ 56 h 335"/>
              <a:gd name="T2" fmla="*/ 299 w 335"/>
              <a:gd name="T3" fmla="*/ 57 h 335"/>
              <a:gd name="T4" fmla="*/ 274 w 335"/>
              <a:gd name="T5" fmla="*/ 57 h 335"/>
              <a:gd name="T6" fmla="*/ 274 w 335"/>
              <a:gd name="T7" fmla="*/ 81 h 335"/>
              <a:gd name="T8" fmla="*/ 273 w 335"/>
              <a:gd name="T9" fmla="*/ 110 h 335"/>
              <a:gd name="T10" fmla="*/ 245 w 335"/>
              <a:gd name="T11" fmla="*/ 111 h 335"/>
              <a:gd name="T12" fmla="*/ 220 w 335"/>
              <a:gd name="T13" fmla="*/ 111 h 335"/>
              <a:gd name="T14" fmla="*/ 220 w 335"/>
              <a:gd name="T15" fmla="*/ 136 h 335"/>
              <a:gd name="T16" fmla="*/ 219 w 335"/>
              <a:gd name="T17" fmla="*/ 164 h 335"/>
              <a:gd name="T18" fmla="*/ 190 w 335"/>
              <a:gd name="T19" fmla="*/ 165 h 335"/>
              <a:gd name="T20" fmla="*/ 166 w 335"/>
              <a:gd name="T21" fmla="*/ 166 h 335"/>
              <a:gd name="T22" fmla="*/ 165 w 335"/>
              <a:gd name="T23" fmla="*/ 190 h 335"/>
              <a:gd name="T24" fmla="*/ 164 w 335"/>
              <a:gd name="T25" fmla="*/ 219 h 335"/>
              <a:gd name="T26" fmla="*/ 136 w 335"/>
              <a:gd name="T27" fmla="*/ 220 h 335"/>
              <a:gd name="T28" fmla="*/ 111 w 335"/>
              <a:gd name="T29" fmla="*/ 220 h 335"/>
              <a:gd name="T30" fmla="*/ 111 w 335"/>
              <a:gd name="T31" fmla="*/ 245 h 335"/>
              <a:gd name="T32" fmla="*/ 110 w 335"/>
              <a:gd name="T33" fmla="*/ 273 h 335"/>
              <a:gd name="T34" fmla="*/ 81 w 335"/>
              <a:gd name="T35" fmla="*/ 274 h 335"/>
              <a:gd name="T36" fmla="*/ 57 w 335"/>
              <a:gd name="T37" fmla="*/ 274 h 335"/>
              <a:gd name="T38" fmla="*/ 57 w 335"/>
              <a:gd name="T39" fmla="*/ 299 h 335"/>
              <a:gd name="T40" fmla="*/ 56 w 335"/>
              <a:gd name="T41" fmla="*/ 327 h 335"/>
              <a:gd name="T42" fmla="*/ 27 w 335"/>
              <a:gd name="T43" fmla="*/ 329 h 335"/>
              <a:gd name="T44" fmla="*/ 2 w 335"/>
              <a:gd name="T45" fmla="*/ 329 h 335"/>
              <a:gd name="T46" fmla="*/ 0 w 335"/>
              <a:gd name="T47" fmla="*/ 326 h 335"/>
              <a:gd name="T48" fmla="*/ 28 w 335"/>
              <a:gd name="T49" fmla="*/ 325 h 335"/>
              <a:gd name="T50" fmla="*/ 53 w 335"/>
              <a:gd name="T51" fmla="*/ 325 h 335"/>
              <a:gd name="T52" fmla="*/ 53 w 335"/>
              <a:gd name="T53" fmla="*/ 300 h 335"/>
              <a:gd name="T54" fmla="*/ 54 w 335"/>
              <a:gd name="T55" fmla="*/ 271 h 335"/>
              <a:gd name="T56" fmla="*/ 83 w 335"/>
              <a:gd name="T57" fmla="*/ 270 h 335"/>
              <a:gd name="T58" fmla="*/ 107 w 335"/>
              <a:gd name="T59" fmla="*/ 270 h 335"/>
              <a:gd name="T60" fmla="*/ 107 w 335"/>
              <a:gd name="T61" fmla="*/ 246 h 335"/>
              <a:gd name="T62" fmla="*/ 108 w 335"/>
              <a:gd name="T63" fmla="*/ 217 h 335"/>
              <a:gd name="T64" fmla="*/ 137 w 335"/>
              <a:gd name="T65" fmla="*/ 216 h 335"/>
              <a:gd name="T66" fmla="*/ 162 w 335"/>
              <a:gd name="T67" fmla="*/ 216 h 335"/>
              <a:gd name="T68" fmla="*/ 162 w 335"/>
              <a:gd name="T69" fmla="*/ 191 h 335"/>
              <a:gd name="T70" fmla="*/ 163 w 335"/>
              <a:gd name="T71" fmla="*/ 163 h 335"/>
              <a:gd name="T72" fmla="*/ 191 w 335"/>
              <a:gd name="T73" fmla="*/ 162 h 335"/>
              <a:gd name="T74" fmla="*/ 216 w 335"/>
              <a:gd name="T75" fmla="*/ 162 h 335"/>
              <a:gd name="T76" fmla="*/ 216 w 335"/>
              <a:gd name="T77" fmla="*/ 137 h 335"/>
              <a:gd name="T78" fmla="*/ 217 w 335"/>
              <a:gd name="T79" fmla="*/ 108 h 335"/>
              <a:gd name="T80" fmla="*/ 246 w 335"/>
              <a:gd name="T81" fmla="*/ 107 h 335"/>
              <a:gd name="T82" fmla="*/ 270 w 335"/>
              <a:gd name="T83" fmla="*/ 107 h 335"/>
              <a:gd name="T84" fmla="*/ 270 w 335"/>
              <a:gd name="T85" fmla="*/ 83 h 335"/>
              <a:gd name="T86" fmla="*/ 271 w 335"/>
              <a:gd name="T87" fmla="*/ 54 h 335"/>
              <a:gd name="T88" fmla="*/ 300 w 335"/>
              <a:gd name="T89" fmla="*/ 53 h 335"/>
              <a:gd name="T90" fmla="*/ 325 w 335"/>
              <a:gd name="T91" fmla="*/ 53 h 335"/>
              <a:gd name="T92" fmla="*/ 325 w 335"/>
              <a:gd name="T93" fmla="*/ 28 h 335"/>
              <a:gd name="T94" fmla="*/ 326 w 335"/>
              <a:gd name="T95" fmla="*/ 0 h 335"/>
              <a:gd name="T96" fmla="*/ 329 w 335"/>
              <a:gd name="T97" fmla="*/ 2 h 335"/>
              <a:gd name="T98" fmla="*/ 329 w 335"/>
              <a:gd name="T99" fmla="*/ 27 h 335"/>
              <a:gd name="T100" fmla="*/ 328 w 335"/>
              <a:gd name="T101" fmla="*/ 56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35" h="335">
                <a:moveTo>
                  <a:pt x="328" y="56"/>
                </a:moveTo>
                <a:cubicBezTo>
                  <a:pt x="320" y="63"/>
                  <a:pt x="309" y="60"/>
                  <a:pt x="299" y="57"/>
                </a:cubicBezTo>
                <a:cubicBezTo>
                  <a:pt x="289" y="54"/>
                  <a:pt x="280" y="51"/>
                  <a:pt x="274" y="57"/>
                </a:cubicBezTo>
                <a:cubicBezTo>
                  <a:pt x="268" y="63"/>
                  <a:pt x="271" y="72"/>
                  <a:pt x="274" y="81"/>
                </a:cubicBezTo>
                <a:cubicBezTo>
                  <a:pt x="277" y="92"/>
                  <a:pt x="281" y="102"/>
                  <a:pt x="273" y="110"/>
                </a:cubicBezTo>
                <a:cubicBezTo>
                  <a:pt x="265" y="118"/>
                  <a:pt x="255" y="114"/>
                  <a:pt x="245" y="111"/>
                </a:cubicBezTo>
                <a:cubicBezTo>
                  <a:pt x="235" y="108"/>
                  <a:pt x="226" y="105"/>
                  <a:pt x="220" y="111"/>
                </a:cubicBezTo>
                <a:cubicBezTo>
                  <a:pt x="214" y="117"/>
                  <a:pt x="217" y="126"/>
                  <a:pt x="220" y="136"/>
                </a:cubicBezTo>
                <a:cubicBezTo>
                  <a:pt x="223" y="146"/>
                  <a:pt x="226" y="157"/>
                  <a:pt x="219" y="164"/>
                </a:cubicBezTo>
                <a:cubicBezTo>
                  <a:pt x="211" y="172"/>
                  <a:pt x="200" y="169"/>
                  <a:pt x="190" y="165"/>
                </a:cubicBezTo>
                <a:cubicBezTo>
                  <a:pt x="181" y="162"/>
                  <a:pt x="171" y="160"/>
                  <a:pt x="166" y="166"/>
                </a:cubicBezTo>
                <a:cubicBezTo>
                  <a:pt x="160" y="171"/>
                  <a:pt x="162" y="181"/>
                  <a:pt x="165" y="190"/>
                </a:cubicBezTo>
                <a:cubicBezTo>
                  <a:pt x="169" y="200"/>
                  <a:pt x="172" y="211"/>
                  <a:pt x="164" y="219"/>
                </a:cubicBezTo>
                <a:cubicBezTo>
                  <a:pt x="157" y="226"/>
                  <a:pt x="146" y="223"/>
                  <a:pt x="136" y="220"/>
                </a:cubicBezTo>
                <a:cubicBezTo>
                  <a:pt x="126" y="217"/>
                  <a:pt x="117" y="214"/>
                  <a:pt x="111" y="220"/>
                </a:cubicBezTo>
                <a:cubicBezTo>
                  <a:pt x="105" y="226"/>
                  <a:pt x="108" y="235"/>
                  <a:pt x="111" y="245"/>
                </a:cubicBezTo>
                <a:cubicBezTo>
                  <a:pt x="114" y="255"/>
                  <a:pt x="118" y="265"/>
                  <a:pt x="110" y="273"/>
                </a:cubicBezTo>
                <a:cubicBezTo>
                  <a:pt x="102" y="281"/>
                  <a:pt x="92" y="277"/>
                  <a:pt x="81" y="274"/>
                </a:cubicBezTo>
                <a:cubicBezTo>
                  <a:pt x="72" y="271"/>
                  <a:pt x="63" y="268"/>
                  <a:pt x="57" y="274"/>
                </a:cubicBezTo>
                <a:cubicBezTo>
                  <a:pt x="51" y="280"/>
                  <a:pt x="54" y="289"/>
                  <a:pt x="57" y="299"/>
                </a:cubicBezTo>
                <a:cubicBezTo>
                  <a:pt x="60" y="309"/>
                  <a:pt x="63" y="320"/>
                  <a:pt x="56" y="327"/>
                </a:cubicBezTo>
                <a:cubicBezTo>
                  <a:pt x="48" y="335"/>
                  <a:pt x="37" y="332"/>
                  <a:pt x="27" y="329"/>
                </a:cubicBezTo>
                <a:cubicBezTo>
                  <a:pt x="17" y="326"/>
                  <a:pt x="8" y="323"/>
                  <a:pt x="2" y="329"/>
                </a:cubicBezTo>
                <a:cubicBezTo>
                  <a:pt x="0" y="326"/>
                  <a:pt x="0" y="326"/>
                  <a:pt x="0" y="326"/>
                </a:cubicBezTo>
                <a:cubicBezTo>
                  <a:pt x="7" y="318"/>
                  <a:pt x="18" y="322"/>
                  <a:pt x="28" y="325"/>
                </a:cubicBezTo>
                <a:cubicBezTo>
                  <a:pt x="38" y="328"/>
                  <a:pt x="47" y="331"/>
                  <a:pt x="53" y="325"/>
                </a:cubicBezTo>
                <a:cubicBezTo>
                  <a:pt x="59" y="319"/>
                  <a:pt x="56" y="310"/>
                  <a:pt x="53" y="300"/>
                </a:cubicBezTo>
                <a:cubicBezTo>
                  <a:pt x="50" y="290"/>
                  <a:pt x="46" y="279"/>
                  <a:pt x="54" y="271"/>
                </a:cubicBezTo>
                <a:cubicBezTo>
                  <a:pt x="62" y="264"/>
                  <a:pt x="72" y="267"/>
                  <a:pt x="83" y="270"/>
                </a:cubicBezTo>
                <a:cubicBezTo>
                  <a:pt x="92" y="273"/>
                  <a:pt x="101" y="276"/>
                  <a:pt x="107" y="270"/>
                </a:cubicBezTo>
                <a:cubicBezTo>
                  <a:pt x="113" y="264"/>
                  <a:pt x="110" y="255"/>
                  <a:pt x="107" y="246"/>
                </a:cubicBezTo>
                <a:cubicBezTo>
                  <a:pt x="104" y="235"/>
                  <a:pt x="101" y="225"/>
                  <a:pt x="108" y="217"/>
                </a:cubicBezTo>
                <a:cubicBezTo>
                  <a:pt x="116" y="209"/>
                  <a:pt x="127" y="213"/>
                  <a:pt x="137" y="216"/>
                </a:cubicBezTo>
                <a:cubicBezTo>
                  <a:pt x="147" y="219"/>
                  <a:pt x="156" y="222"/>
                  <a:pt x="162" y="216"/>
                </a:cubicBezTo>
                <a:cubicBezTo>
                  <a:pt x="168" y="210"/>
                  <a:pt x="165" y="201"/>
                  <a:pt x="162" y="191"/>
                </a:cubicBezTo>
                <a:cubicBezTo>
                  <a:pt x="158" y="181"/>
                  <a:pt x="155" y="170"/>
                  <a:pt x="163" y="163"/>
                </a:cubicBezTo>
                <a:cubicBezTo>
                  <a:pt x="170" y="155"/>
                  <a:pt x="181" y="158"/>
                  <a:pt x="191" y="162"/>
                </a:cubicBezTo>
                <a:cubicBezTo>
                  <a:pt x="201" y="165"/>
                  <a:pt x="210" y="168"/>
                  <a:pt x="216" y="162"/>
                </a:cubicBezTo>
                <a:cubicBezTo>
                  <a:pt x="222" y="156"/>
                  <a:pt x="219" y="147"/>
                  <a:pt x="216" y="137"/>
                </a:cubicBezTo>
                <a:cubicBezTo>
                  <a:pt x="213" y="127"/>
                  <a:pt x="209" y="116"/>
                  <a:pt x="217" y="108"/>
                </a:cubicBezTo>
                <a:cubicBezTo>
                  <a:pt x="225" y="101"/>
                  <a:pt x="235" y="104"/>
                  <a:pt x="246" y="107"/>
                </a:cubicBezTo>
                <a:cubicBezTo>
                  <a:pt x="255" y="110"/>
                  <a:pt x="264" y="113"/>
                  <a:pt x="270" y="107"/>
                </a:cubicBezTo>
                <a:cubicBezTo>
                  <a:pt x="276" y="101"/>
                  <a:pt x="273" y="92"/>
                  <a:pt x="270" y="83"/>
                </a:cubicBezTo>
                <a:cubicBezTo>
                  <a:pt x="267" y="72"/>
                  <a:pt x="264" y="62"/>
                  <a:pt x="271" y="54"/>
                </a:cubicBezTo>
                <a:cubicBezTo>
                  <a:pt x="279" y="46"/>
                  <a:pt x="290" y="50"/>
                  <a:pt x="300" y="53"/>
                </a:cubicBezTo>
                <a:cubicBezTo>
                  <a:pt x="310" y="56"/>
                  <a:pt x="319" y="59"/>
                  <a:pt x="325" y="53"/>
                </a:cubicBezTo>
                <a:cubicBezTo>
                  <a:pt x="331" y="47"/>
                  <a:pt x="328" y="38"/>
                  <a:pt x="325" y="28"/>
                </a:cubicBezTo>
                <a:cubicBezTo>
                  <a:pt x="322" y="18"/>
                  <a:pt x="318" y="7"/>
                  <a:pt x="326" y="0"/>
                </a:cubicBezTo>
                <a:cubicBezTo>
                  <a:pt x="329" y="2"/>
                  <a:pt x="329" y="2"/>
                  <a:pt x="329" y="2"/>
                </a:cubicBezTo>
                <a:cubicBezTo>
                  <a:pt x="323" y="8"/>
                  <a:pt x="326" y="17"/>
                  <a:pt x="329" y="27"/>
                </a:cubicBezTo>
                <a:cubicBezTo>
                  <a:pt x="332" y="37"/>
                  <a:pt x="335" y="48"/>
                  <a:pt x="328" y="56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5E622A5B-C759-4CFE-A8BA-9D2615987BB0}"/>
              </a:ext>
            </a:extLst>
          </p:cNvPr>
          <p:cNvSpPr>
            <a:spLocks/>
          </p:cNvSpPr>
          <p:nvPr/>
        </p:nvSpPr>
        <p:spPr bwMode="auto">
          <a:xfrm>
            <a:off x="4209881" y="-356303"/>
            <a:ext cx="1002411" cy="1002411"/>
          </a:xfrm>
          <a:custGeom>
            <a:avLst/>
            <a:gdLst>
              <a:gd name="T0" fmla="*/ 328 w 335"/>
              <a:gd name="T1" fmla="*/ 56 h 335"/>
              <a:gd name="T2" fmla="*/ 299 w 335"/>
              <a:gd name="T3" fmla="*/ 57 h 335"/>
              <a:gd name="T4" fmla="*/ 274 w 335"/>
              <a:gd name="T5" fmla="*/ 57 h 335"/>
              <a:gd name="T6" fmla="*/ 274 w 335"/>
              <a:gd name="T7" fmla="*/ 81 h 335"/>
              <a:gd name="T8" fmla="*/ 273 w 335"/>
              <a:gd name="T9" fmla="*/ 110 h 335"/>
              <a:gd name="T10" fmla="*/ 245 w 335"/>
              <a:gd name="T11" fmla="*/ 111 h 335"/>
              <a:gd name="T12" fmla="*/ 220 w 335"/>
              <a:gd name="T13" fmla="*/ 111 h 335"/>
              <a:gd name="T14" fmla="*/ 220 w 335"/>
              <a:gd name="T15" fmla="*/ 136 h 335"/>
              <a:gd name="T16" fmla="*/ 219 w 335"/>
              <a:gd name="T17" fmla="*/ 164 h 335"/>
              <a:gd name="T18" fmla="*/ 190 w 335"/>
              <a:gd name="T19" fmla="*/ 165 h 335"/>
              <a:gd name="T20" fmla="*/ 166 w 335"/>
              <a:gd name="T21" fmla="*/ 166 h 335"/>
              <a:gd name="T22" fmla="*/ 165 w 335"/>
              <a:gd name="T23" fmla="*/ 190 h 335"/>
              <a:gd name="T24" fmla="*/ 164 w 335"/>
              <a:gd name="T25" fmla="*/ 219 h 335"/>
              <a:gd name="T26" fmla="*/ 136 w 335"/>
              <a:gd name="T27" fmla="*/ 220 h 335"/>
              <a:gd name="T28" fmla="*/ 111 w 335"/>
              <a:gd name="T29" fmla="*/ 220 h 335"/>
              <a:gd name="T30" fmla="*/ 111 w 335"/>
              <a:gd name="T31" fmla="*/ 245 h 335"/>
              <a:gd name="T32" fmla="*/ 110 w 335"/>
              <a:gd name="T33" fmla="*/ 273 h 335"/>
              <a:gd name="T34" fmla="*/ 81 w 335"/>
              <a:gd name="T35" fmla="*/ 274 h 335"/>
              <a:gd name="T36" fmla="*/ 57 w 335"/>
              <a:gd name="T37" fmla="*/ 274 h 335"/>
              <a:gd name="T38" fmla="*/ 57 w 335"/>
              <a:gd name="T39" fmla="*/ 299 h 335"/>
              <a:gd name="T40" fmla="*/ 56 w 335"/>
              <a:gd name="T41" fmla="*/ 327 h 335"/>
              <a:gd name="T42" fmla="*/ 27 w 335"/>
              <a:gd name="T43" fmla="*/ 329 h 335"/>
              <a:gd name="T44" fmla="*/ 2 w 335"/>
              <a:gd name="T45" fmla="*/ 329 h 335"/>
              <a:gd name="T46" fmla="*/ 0 w 335"/>
              <a:gd name="T47" fmla="*/ 326 h 335"/>
              <a:gd name="T48" fmla="*/ 28 w 335"/>
              <a:gd name="T49" fmla="*/ 325 h 335"/>
              <a:gd name="T50" fmla="*/ 53 w 335"/>
              <a:gd name="T51" fmla="*/ 325 h 335"/>
              <a:gd name="T52" fmla="*/ 53 w 335"/>
              <a:gd name="T53" fmla="*/ 300 h 335"/>
              <a:gd name="T54" fmla="*/ 54 w 335"/>
              <a:gd name="T55" fmla="*/ 271 h 335"/>
              <a:gd name="T56" fmla="*/ 83 w 335"/>
              <a:gd name="T57" fmla="*/ 270 h 335"/>
              <a:gd name="T58" fmla="*/ 107 w 335"/>
              <a:gd name="T59" fmla="*/ 270 h 335"/>
              <a:gd name="T60" fmla="*/ 107 w 335"/>
              <a:gd name="T61" fmla="*/ 246 h 335"/>
              <a:gd name="T62" fmla="*/ 108 w 335"/>
              <a:gd name="T63" fmla="*/ 217 h 335"/>
              <a:gd name="T64" fmla="*/ 137 w 335"/>
              <a:gd name="T65" fmla="*/ 216 h 335"/>
              <a:gd name="T66" fmla="*/ 162 w 335"/>
              <a:gd name="T67" fmla="*/ 216 h 335"/>
              <a:gd name="T68" fmla="*/ 162 w 335"/>
              <a:gd name="T69" fmla="*/ 191 h 335"/>
              <a:gd name="T70" fmla="*/ 163 w 335"/>
              <a:gd name="T71" fmla="*/ 163 h 335"/>
              <a:gd name="T72" fmla="*/ 191 w 335"/>
              <a:gd name="T73" fmla="*/ 162 h 335"/>
              <a:gd name="T74" fmla="*/ 216 w 335"/>
              <a:gd name="T75" fmla="*/ 162 h 335"/>
              <a:gd name="T76" fmla="*/ 216 w 335"/>
              <a:gd name="T77" fmla="*/ 137 h 335"/>
              <a:gd name="T78" fmla="*/ 217 w 335"/>
              <a:gd name="T79" fmla="*/ 108 h 335"/>
              <a:gd name="T80" fmla="*/ 246 w 335"/>
              <a:gd name="T81" fmla="*/ 107 h 335"/>
              <a:gd name="T82" fmla="*/ 270 w 335"/>
              <a:gd name="T83" fmla="*/ 107 h 335"/>
              <a:gd name="T84" fmla="*/ 270 w 335"/>
              <a:gd name="T85" fmla="*/ 83 h 335"/>
              <a:gd name="T86" fmla="*/ 271 w 335"/>
              <a:gd name="T87" fmla="*/ 54 h 335"/>
              <a:gd name="T88" fmla="*/ 300 w 335"/>
              <a:gd name="T89" fmla="*/ 53 h 335"/>
              <a:gd name="T90" fmla="*/ 325 w 335"/>
              <a:gd name="T91" fmla="*/ 53 h 335"/>
              <a:gd name="T92" fmla="*/ 325 w 335"/>
              <a:gd name="T93" fmla="*/ 28 h 335"/>
              <a:gd name="T94" fmla="*/ 326 w 335"/>
              <a:gd name="T95" fmla="*/ 0 h 335"/>
              <a:gd name="T96" fmla="*/ 329 w 335"/>
              <a:gd name="T97" fmla="*/ 2 h 335"/>
              <a:gd name="T98" fmla="*/ 329 w 335"/>
              <a:gd name="T99" fmla="*/ 27 h 335"/>
              <a:gd name="T100" fmla="*/ 328 w 335"/>
              <a:gd name="T101" fmla="*/ 56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35" h="335">
                <a:moveTo>
                  <a:pt x="328" y="56"/>
                </a:moveTo>
                <a:cubicBezTo>
                  <a:pt x="320" y="63"/>
                  <a:pt x="309" y="60"/>
                  <a:pt x="299" y="57"/>
                </a:cubicBezTo>
                <a:cubicBezTo>
                  <a:pt x="289" y="54"/>
                  <a:pt x="280" y="51"/>
                  <a:pt x="274" y="57"/>
                </a:cubicBezTo>
                <a:cubicBezTo>
                  <a:pt x="268" y="63"/>
                  <a:pt x="271" y="72"/>
                  <a:pt x="274" y="81"/>
                </a:cubicBezTo>
                <a:cubicBezTo>
                  <a:pt x="277" y="92"/>
                  <a:pt x="281" y="102"/>
                  <a:pt x="273" y="110"/>
                </a:cubicBezTo>
                <a:cubicBezTo>
                  <a:pt x="265" y="118"/>
                  <a:pt x="255" y="114"/>
                  <a:pt x="245" y="111"/>
                </a:cubicBezTo>
                <a:cubicBezTo>
                  <a:pt x="235" y="108"/>
                  <a:pt x="226" y="105"/>
                  <a:pt x="220" y="111"/>
                </a:cubicBezTo>
                <a:cubicBezTo>
                  <a:pt x="214" y="117"/>
                  <a:pt x="217" y="126"/>
                  <a:pt x="220" y="136"/>
                </a:cubicBezTo>
                <a:cubicBezTo>
                  <a:pt x="223" y="146"/>
                  <a:pt x="226" y="157"/>
                  <a:pt x="219" y="164"/>
                </a:cubicBezTo>
                <a:cubicBezTo>
                  <a:pt x="211" y="172"/>
                  <a:pt x="200" y="169"/>
                  <a:pt x="190" y="165"/>
                </a:cubicBezTo>
                <a:cubicBezTo>
                  <a:pt x="181" y="162"/>
                  <a:pt x="171" y="160"/>
                  <a:pt x="166" y="166"/>
                </a:cubicBezTo>
                <a:cubicBezTo>
                  <a:pt x="160" y="171"/>
                  <a:pt x="162" y="181"/>
                  <a:pt x="165" y="190"/>
                </a:cubicBezTo>
                <a:cubicBezTo>
                  <a:pt x="169" y="200"/>
                  <a:pt x="172" y="211"/>
                  <a:pt x="164" y="219"/>
                </a:cubicBezTo>
                <a:cubicBezTo>
                  <a:pt x="157" y="226"/>
                  <a:pt x="146" y="223"/>
                  <a:pt x="136" y="220"/>
                </a:cubicBezTo>
                <a:cubicBezTo>
                  <a:pt x="126" y="217"/>
                  <a:pt x="117" y="214"/>
                  <a:pt x="111" y="220"/>
                </a:cubicBezTo>
                <a:cubicBezTo>
                  <a:pt x="105" y="226"/>
                  <a:pt x="108" y="235"/>
                  <a:pt x="111" y="245"/>
                </a:cubicBezTo>
                <a:cubicBezTo>
                  <a:pt x="114" y="255"/>
                  <a:pt x="118" y="265"/>
                  <a:pt x="110" y="273"/>
                </a:cubicBezTo>
                <a:cubicBezTo>
                  <a:pt x="102" y="281"/>
                  <a:pt x="92" y="277"/>
                  <a:pt x="81" y="274"/>
                </a:cubicBezTo>
                <a:cubicBezTo>
                  <a:pt x="72" y="271"/>
                  <a:pt x="63" y="268"/>
                  <a:pt x="57" y="274"/>
                </a:cubicBezTo>
                <a:cubicBezTo>
                  <a:pt x="51" y="280"/>
                  <a:pt x="54" y="289"/>
                  <a:pt x="57" y="299"/>
                </a:cubicBezTo>
                <a:cubicBezTo>
                  <a:pt x="60" y="309"/>
                  <a:pt x="63" y="320"/>
                  <a:pt x="56" y="327"/>
                </a:cubicBezTo>
                <a:cubicBezTo>
                  <a:pt x="48" y="335"/>
                  <a:pt x="37" y="332"/>
                  <a:pt x="27" y="329"/>
                </a:cubicBezTo>
                <a:cubicBezTo>
                  <a:pt x="17" y="326"/>
                  <a:pt x="8" y="323"/>
                  <a:pt x="2" y="329"/>
                </a:cubicBezTo>
                <a:cubicBezTo>
                  <a:pt x="0" y="326"/>
                  <a:pt x="0" y="326"/>
                  <a:pt x="0" y="326"/>
                </a:cubicBezTo>
                <a:cubicBezTo>
                  <a:pt x="7" y="318"/>
                  <a:pt x="18" y="322"/>
                  <a:pt x="28" y="325"/>
                </a:cubicBezTo>
                <a:cubicBezTo>
                  <a:pt x="38" y="328"/>
                  <a:pt x="47" y="331"/>
                  <a:pt x="53" y="325"/>
                </a:cubicBezTo>
                <a:cubicBezTo>
                  <a:pt x="59" y="319"/>
                  <a:pt x="56" y="310"/>
                  <a:pt x="53" y="300"/>
                </a:cubicBezTo>
                <a:cubicBezTo>
                  <a:pt x="50" y="290"/>
                  <a:pt x="46" y="279"/>
                  <a:pt x="54" y="271"/>
                </a:cubicBezTo>
                <a:cubicBezTo>
                  <a:pt x="62" y="264"/>
                  <a:pt x="72" y="267"/>
                  <a:pt x="83" y="270"/>
                </a:cubicBezTo>
                <a:cubicBezTo>
                  <a:pt x="92" y="273"/>
                  <a:pt x="101" y="276"/>
                  <a:pt x="107" y="270"/>
                </a:cubicBezTo>
                <a:cubicBezTo>
                  <a:pt x="113" y="264"/>
                  <a:pt x="110" y="255"/>
                  <a:pt x="107" y="246"/>
                </a:cubicBezTo>
                <a:cubicBezTo>
                  <a:pt x="104" y="235"/>
                  <a:pt x="101" y="225"/>
                  <a:pt x="108" y="217"/>
                </a:cubicBezTo>
                <a:cubicBezTo>
                  <a:pt x="116" y="209"/>
                  <a:pt x="127" y="213"/>
                  <a:pt x="137" y="216"/>
                </a:cubicBezTo>
                <a:cubicBezTo>
                  <a:pt x="147" y="219"/>
                  <a:pt x="156" y="222"/>
                  <a:pt x="162" y="216"/>
                </a:cubicBezTo>
                <a:cubicBezTo>
                  <a:pt x="168" y="210"/>
                  <a:pt x="165" y="201"/>
                  <a:pt x="162" y="191"/>
                </a:cubicBezTo>
                <a:cubicBezTo>
                  <a:pt x="158" y="181"/>
                  <a:pt x="155" y="170"/>
                  <a:pt x="163" y="163"/>
                </a:cubicBezTo>
                <a:cubicBezTo>
                  <a:pt x="170" y="155"/>
                  <a:pt x="181" y="158"/>
                  <a:pt x="191" y="162"/>
                </a:cubicBezTo>
                <a:cubicBezTo>
                  <a:pt x="201" y="165"/>
                  <a:pt x="210" y="168"/>
                  <a:pt x="216" y="162"/>
                </a:cubicBezTo>
                <a:cubicBezTo>
                  <a:pt x="222" y="156"/>
                  <a:pt x="219" y="147"/>
                  <a:pt x="216" y="137"/>
                </a:cubicBezTo>
                <a:cubicBezTo>
                  <a:pt x="213" y="127"/>
                  <a:pt x="209" y="116"/>
                  <a:pt x="217" y="108"/>
                </a:cubicBezTo>
                <a:cubicBezTo>
                  <a:pt x="225" y="101"/>
                  <a:pt x="235" y="104"/>
                  <a:pt x="246" y="107"/>
                </a:cubicBezTo>
                <a:cubicBezTo>
                  <a:pt x="255" y="110"/>
                  <a:pt x="264" y="113"/>
                  <a:pt x="270" y="107"/>
                </a:cubicBezTo>
                <a:cubicBezTo>
                  <a:pt x="276" y="101"/>
                  <a:pt x="273" y="92"/>
                  <a:pt x="270" y="83"/>
                </a:cubicBezTo>
                <a:cubicBezTo>
                  <a:pt x="267" y="72"/>
                  <a:pt x="264" y="62"/>
                  <a:pt x="271" y="54"/>
                </a:cubicBezTo>
                <a:cubicBezTo>
                  <a:pt x="279" y="46"/>
                  <a:pt x="290" y="50"/>
                  <a:pt x="300" y="53"/>
                </a:cubicBezTo>
                <a:cubicBezTo>
                  <a:pt x="310" y="56"/>
                  <a:pt x="319" y="59"/>
                  <a:pt x="325" y="53"/>
                </a:cubicBezTo>
                <a:cubicBezTo>
                  <a:pt x="331" y="47"/>
                  <a:pt x="328" y="38"/>
                  <a:pt x="325" y="28"/>
                </a:cubicBezTo>
                <a:cubicBezTo>
                  <a:pt x="322" y="18"/>
                  <a:pt x="318" y="7"/>
                  <a:pt x="326" y="0"/>
                </a:cubicBezTo>
                <a:cubicBezTo>
                  <a:pt x="329" y="2"/>
                  <a:pt x="329" y="2"/>
                  <a:pt x="329" y="2"/>
                </a:cubicBezTo>
                <a:cubicBezTo>
                  <a:pt x="323" y="8"/>
                  <a:pt x="326" y="17"/>
                  <a:pt x="329" y="27"/>
                </a:cubicBezTo>
                <a:cubicBezTo>
                  <a:pt x="332" y="37"/>
                  <a:pt x="335" y="48"/>
                  <a:pt x="328" y="56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13">
            <a:extLst>
              <a:ext uri="{FF2B5EF4-FFF2-40B4-BE49-F238E27FC236}">
                <a16:creationId xmlns:a16="http://schemas.microsoft.com/office/drawing/2014/main" id="{46DEF18C-5BFE-44ED-8ABB-92214302B88D}"/>
              </a:ext>
            </a:extLst>
          </p:cNvPr>
          <p:cNvSpPr>
            <a:spLocks noEditPoints="1"/>
          </p:cNvSpPr>
          <p:nvPr/>
        </p:nvSpPr>
        <p:spPr bwMode="auto">
          <a:xfrm>
            <a:off x="5932034" y="4428052"/>
            <a:ext cx="252000" cy="216000"/>
          </a:xfrm>
          <a:custGeom>
            <a:avLst/>
            <a:gdLst>
              <a:gd name="T0" fmla="*/ 123 w 245"/>
              <a:gd name="T1" fmla="*/ 223 h 223"/>
              <a:gd name="T2" fmla="*/ 44 w 245"/>
              <a:gd name="T3" fmla="*/ 190 h 223"/>
              <a:gd name="T4" fmla="*/ 44 w 245"/>
              <a:gd name="T5" fmla="*/ 32 h 223"/>
              <a:gd name="T6" fmla="*/ 123 w 245"/>
              <a:gd name="T7" fmla="*/ 0 h 223"/>
              <a:gd name="T8" fmla="*/ 202 w 245"/>
              <a:gd name="T9" fmla="*/ 32 h 223"/>
              <a:gd name="T10" fmla="*/ 202 w 245"/>
              <a:gd name="T11" fmla="*/ 32 h 223"/>
              <a:gd name="T12" fmla="*/ 202 w 245"/>
              <a:gd name="T13" fmla="*/ 190 h 223"/>
              <a:gd name="T14" fmla="*/ 123 w 245"/>
              <a:gd name="T15" fmla="*/ 223 h 223"/>
              <a:gd name="T16" fmla="*/ 123 w 245"/>
              <a:gd name="T17" fmla="*/ 36 h 223"/>
              <a:gd name="T18" fmla="*/ 69 w 245"/>
              <a:gd name="T19" fmla="*/ 58 h 223"/>
              <a:gd name="T20" fmla="*/ 69 w 245"/>
              <a:gd name="T21" fmla="*/ 165 h 223"/>
              <a:gd name="T22" fmla="*/ 123 w 245"/>
              <a:gd name="T23" fmla="*/ 187 h 223"/>
              <a:gd name="T24" fmla="*/ 176 w 245"/>
              <a:gd name="T25" fmla="*/ 165 h 223"/>
              <a:gd name="T26" fmla="*/ 176 w 245"/>
              <a:gd name="T27" fmla="*/ 58 h 223"/>
              <a:gd name="T28" fmla="*/ 123 w 245"/>
              <a:gd name="T29" fmla="*/ 3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5" h="223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Rectangle 28">
            <a:extLst>
              <a:ext uri="{FF2B5EF4-FFF2-40B4-BE49-F238E27FC236}">
                <a16:creationId xmlns:a16="http://schemas.microsoft.com/office/drawing/2014/main" id="{7F1FC901-99A7-4A02-A4E0-62C6AF928327}"/>
              </a:ext>
            </a:extLst>
          </p:cNvPr>
          <p:cNvSpPr/>
          <p:nvPr/>
        </p:nvSpPr>
        <p:spPr>
          <a:xfrm>
            <a:off x="7711849" y="4635644"/>
            <a:ext cx="3457599" cy="324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Tutto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ciò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si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traduce in:</a:t>
            </a:r>
          </a:p>
        </p:txBody>
      </p:sp>
      <p:sp>
        <p:nvSpPr>
          <p:cNvPr id="85" name="Rectangle 28">
            <a:extLst>
              <a:ext uri="{FF2B5EF4-FFF2-40B4-BE49-F238E27FC236}">
                <a16:creationId xmlns:a16="http://schemas.microsoft.com/office/drawing/2014/main" id="{24348CE6-5C52-45BD-82E9-11246CFC9BE5}"/>
              </a:ext>
            </a:extLst>
          </p:cNvPr>
          <p:cNvSpPr/>
          <p:nvPr/>
        </p:nvSpPr>
        <p:spPr>
          <a:xfrm>
            <a:off x="7970578" y="4984012"/>
            <a:ext cx="3457599" cy="324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Sicurezza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6" name="Rectangle 28">
            <a:extLst>
              <a:ext uri="{FF2B5EF4-FFF2-40B4-BE49-F238E27FC236}">
                <a16:creationId xmlns:a16="http://schemas.microsoft.com/office/drawing/2014/main" id="{5B8D4E39-B9D1-4BAA-8954-0E897F9BC281}"/>
              </a:ext>
            </a:extLst>
          </p:cNvPr>
          <p:cNvSpPr/>
          <p:nvPr/>
        </p:nvSpPr>
        <p:spPr>
          <a:xfrm>
            <a:off x="7970578" y="5286348"/>
            <a:ext cx="3457599" cy="324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Scalabilità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7" name="Rectangle 28">
            <a:extLst>
              <a:ext uri="{FF2B5EF4-FFF2-40B4-BE49-F238E27FC236}">
                <a16:creationId xmlns:a16="http://schemas.microsoft.com/office/drawing/2014/main" id="{6E3AD158-7F57-4DC1-9D8F-B37AB5030EDA}"/>
              </a:ext>
            </a:extLst>
          </p:cNvPr>
          <p:cNvSpPr/>
          <p:nvPr/>
        </p:nvSpPr>
        <p:spPr>
          <a:xfrm>
            <a:off x="7970578" y="5587058"/>
            <a:ext cx="3457599" cy="324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Modularità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8" name="Rectangle 28">
            <a:extLst>
              <a:ext uri="{FF2B5EF4-FFF2-40B4-BE49-F238E27FC236}">
                <a16:creationId xmlns:a16="http://schemas.microsoft.com/office/drawing/2014/main" id="{3883FB5A-F56C-48B8-8F61-CFADCB1C7C40}"/>
              </a:ext>
            </a:extLst>
          </p:cNvPr>
          <p:cNvSpPr/>
          <p:nvPr/>
        </p:nvSpPr>
        <p:spPr>
          <a:xfrm>
            <a:off x="7970578" y="5889394"/>
            <a:ext cx="3457599" cy="324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Affidabilità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16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2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9" grpId="0"/>
      <p:bldP spid="23" grpId="0"/>
      <p:bldP spid="25" grpId="0"/>
      <p:bldP spid="27" grpId="0"/>
      <p:bldP spid="84" grpId="0"/>
      <p:bldP spid="85" grpId="0"/>
      <p:bldP spid="86" grpId="0"/>
      <p:bldP spid="87" grpId="0"/>
      <p:bldP spid="8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43">
            <a:extLst>
              <a:ext uri="{FF2B5EF4-FFF2-40B4-BE49-F238E27FC236}">
                <a16:creationId xmlns:a16="http://schemas.microsoft.com/office/drawing/2014/main" id="{E5219440-E570-4F3C-A294-83707CBE2A60}"/>
              </a:ext>
            </a:extLst>
          </p:cNvPr>
          <p:cNvGrpSpPr/>
          <p:nvPr/>
        </p:nvGrpSpPr>
        <p:grpSpPr>
          <a:xfrm>
            <a:off x="584200" y="1449000"/>
            <a:ext cx="3960000" cy="3960000"/>
            <a:chOff x="10030460" y="2600960"/>
            <a:chExt cx="711200" cy="711200"/>
          </a:xfrm>
        </p:grpSpPr>
        <p:sp>
          <p:nvSpPr>
            <p:cNvPr id="24" name="Connettore 23">
              <a:extLst>
                <a:ext uri="{FF2B5EF4-FFF2-40B4-BE49-F238E27FC236}">
                  <a16:creationId xmlns:a16="http://schemas.microsoft.com/office/drawing/2014/main" id="{2002A060-FA8B-4C6C-A6F4-54FE17DE8480}"/>
                </a:ext>
              </a:extLst>
            </p:cNvPr>
            <p:cNvSpPr/>
            <p:nvPr/>
          </p:nvSpPr>
          <p:spPr>
            <a:xfrm>
              <a:off x="10030460" y="2600960"/>
              <a:ext cx="711200" cy="711200"/>
            </a:xfrm>
            <a:prstGeom prst="flowChartConnector">
              <a:avLst/>
            </a:prstGeom>
            <a:solidFill>
              <a:srgbClr val="ED7D31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grpSp>
          <p:nvGrpSpPr>
            <p:cNvPr id="25" name="Graphic 43">
              <a:extLst>
                <a:ext uri="{FF2B5EF4-FFF2-40B4-BE49-F238E27FC236}">
                  <a16:creationId xmlns:a16="http://schemas.microsoft.com/office/drawing/2014/main" id="{4C8C9C8B-6BFA-492F-BC3A-AC7EBDE80F11}"/>
                </a:ext>
              </a:extLst>
            </p:cNvPr>
            <p:cNvGrpSpPr/>
            <p:nvPr/>
          </p:nvGrpSpPr>
          <p:grpSpPr>
            <a:xfrm>
              <a:off x="10158187" y="2719493"/>
              <a:ext cx="455456" cy="474133"/>
              <a:chOff x="10158187" y="2719493"/>
              <a:chExt cx="455456" cy="474133"/>
            </a:xfrm>
            <a:solidFill>
              <a:srgbClr val="FFFFFF"/>
            </a:solidFill>
          </p:grpSpPr>
          <p:sp>
            <p:nvSpPr>
              <p:cNvPr id="26" name="Figura a mano libera: forma 25">
                <a:extLst>
                  <a:ext uri="{FF2B5EF4-FFF2-40B4-BE49-F238E27FC236}">
                    <a16:creationId xmlns:a16="http://schemas.microsoft.com/office/drawing/2014/main" id="{86046FB1-DD71-4F40-AC57-500C70461DC9}"/>
                  </a:ext>
                </a:extLst>
              </p:cNvPr>
              <p:cNvSpPr/>
              <p:nvPr/>
            </p:nvSpPr>
            <p:spPr>
              <a:xfrm>
                <a:off x="10234242" y="2719493"/>
                <a:ext cx="379401" cy="474133"/>
              </a:xfrm>
              <a:custGeom>
                <a:avLst/>
                <a:gdLst>
                  <a:gd name="connsiteX0" fmla="*/ 369919 w 379401"/>
                  <a:gd name="connsiteY0" fmla="*/ 474133 h 474133"/>
                  <a:gd name="connsiteX1" fmla="*/ 253092 w 379401"/>
                  <a:gd name="connsiteY1" fmla="*/ 474133 h 474133"/>
                  <a:gd name="connsiteX2" fmla="*/ 244558 w 379401"/>
                  <a:gd name="connsiteY2" fmla="*/ 468728 h 474133"/>
                  <a:gd name="connsiteX3" fmla="*/ 79370 w 379401"/>
                  <a:gd name="connsiteY3" fmla="*/ 123275 h 474133"/>
                  <a:gd name="connsiteX4" fmla="*/ 9483 w 379401"/>
                  <a:gd name="connsiteY4" fmla="*/ 123275 h 474133"/>
                  <a:gd name="connsiteX5" fmla="*/ 0 w 379401"/>
                  <a:gd name="connsiteY5" fmla="*/ 113792 h 474133"/>
                  <a:gd name="connsiteX6" fmla="*/ 0 w 379401"/>
                  <a:gd name="connsiteY6" fmla="*/ 9483 h 474133"/>
                  <a:gd name="connsiteX7" fmla="*/ 9483 w 379401"/>
                  <a:gd name="connsiteY7" fmla="*/ 0 h 474133"/>
                  <a:gd name="connsiteX8" fmla="*/ 155516 w 379401"/>
                  <a:gd name="connsiteY8" fmla="*/ 0 h 474133"/>
                  <a:gd name="connsiteX9" fmla="*/ 164050 w 379401"/>
                  <a:gd name="connsiteY9" fmla="*/ 5405 h 474133"/>
                  <a:gd name="connsiteX10" fmla="*/ 328480 w 379401"/>
                  <a:gd name="connsiteY10" fmla="*/ 350859 h 474133"/>
                  <a:gd name="connsiteX11" fmla="*/ 369919 w 379401"/>
                  <a:gd name="connsiteY11" fmla="*/ 350859 h 474133"/>
                  <a:gd name="connsiteX12" fmla="*/ 379402 w 379401"/>
                  <a:gd name="connsiteY12" fmla="*/ 360341 h 474133"/>
                  <a:gd name="connsiteX13" fmla="*/ 379402 w 379401"/>
                  <a:gd name="connsiteY13" fmla="*/ 464651 h 474133"/>
                  <a:gd name="connsiteX14" fmla="*/ 369919 w 379401"/>
                  <a:gd name="connsiteY14" fmla="*/ 474133 h 474133"/>
                  <a:gd name="connsiteX15" fmla="*/ 259066 w 379401"/>
                  <a:gd name="connsiteY15" fmla="*/ 455168 h 474133"/>
                  <a:gd name="connsiteX16" fmla="*/ 360436 w 379401"/>
                  <a:gd name="connsiteY16" fmla="*/ 455168 h 474133"/>
                  <a:gd name="connsiteX17" fmla="*/ 360436 w 379401"/>
                  <a:gd name="connsiteY17" fmla="*/ 369824 h 474133"/>
                  <a:gd name="connsiteX18" fmla="*/ 322506 w 379401"/>
                  <a:gd name="connsiteY18" fmla="*/ 369824 h 474133"/>
                  <a:gd name="connsiteX19" fmla="*/ 313971 w 379401"/>
                  <a:gd name="connsiteY19" fmla="*/ 364419 h 474133"/>
                  <a:gd name="connsiteX20" fmla="*/ 149542 w 379401"/>
                  <a:gd name="connsiteY20" fmla="*/ 18965 h 474133"/>
                  <a:gd name="connsiteX21" fmla="*/ 19060 w 379401"/>
                  <a:gd name="connsiteY21" fmla="*/ 18965 h 474133"/>
                  <a:gd name="connsiteX22" fmla="*/ 19060 w 379401"/>
                  <a:gd name="connsiteY22" fmla="*/ 104309 h 474133"/>
                  <a:gd name="connsiteX23" fmla="*/ 85439 w 379401"/>
                  <a:gd name="connsiteY23" fmla="*/ 104309 h 474133"/>
                  <a:gd name="connsiteX24" fmla="*/ 93973 w 379401"/>
                  <a:gd name="connsiteY24" fmla="*/ 109714 h 474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79401" h="474133">
                    <a:moveTo>
                      <a:pt x="369919" y="474133"/>
                    </a:moveTo>
                    <a:lnTo>
                      <a:pt x="253092" y="474133"/>
                    </a:lnTo>
                    <a:cubicBezTo>
                      <a:pt x="249445" y="474123"/>
                      <a:pt x="246126" y="472021"/>
                      <a:pt x="244558" y="468728"/>
                    </a:cubicBezTo>
                    <a:lnTo>
                      <a:pt x="79370" y="123275"/>
                    </a:lnTo>
                    <a:lnTo>
                      <a:pt x="9483" y="123275"/>
                    </a:lnTo>
                    <a:cubicBezTo>
                      <a:pt x="4246" y="123275"/>
                      <a:pt x="0" y="119029"/>
                      <a:pt x="0" y="113792"/>
                    </a:cubicBezTo>
                    <a:lnTo>
                      <a:pt x="0" y="9483"/>
                    </a:lnTo>
                    <a:cubicBezTo>
                      <a:pt x="0" y="4246"/>
                      <a:pt x="4246" y="0"/>
                      <a:pt x="9483" y="0"/>
                    </a:cubicBezTo>
                    <a:lnTo>
                      <a:pt x="155516" y="0"/>
                    </a:lnTo>
                    <a:cubicBezTo>
                      <a:pt x="159163" y="10"/>
                      <a:pt x="162482" y="2112"/>
                      <a:pt x="164050" y="5405"/>
                    </a:cubicBezTo>
                    <a:lnTo>
                      <a:pt x="328480" y="350859"/>
                    </a:lnTo>
                    <a:lnTo>
                      <a:pt x="369919" y="350859"/>
                    </a:lnTo>
                    <a:cubicBezTo>
                      <a:pt x="375156" y="350859"/>
                      <a:pt x="379402" y="355104"/>
                      <a:pt x="379402" y="360341"/>
                    </a:cubicBezTo>
                    <a:lnTo>
                      <a:pt x="379402" y="464651"/>
                    </a:lnTo>
                    <a:cubicBezTo>
                      <a:pt x="379402" y="469888"/>
                      <a:pt x="375156" y="474133"/>
                      <a:pt x="369919" y="474133"/>
                    </a:cubicBezTo>
                    <a:close/>
                    <a:moveTo>
                      <a:pt x="259066" y="455168"/>
                    </a:moveTo>
                    <a:lnTo>
                      <a:pt x="360436" y="455168"/>
                    </a:lnTo>
                    <a:lnTo>
                      <a:pt x="360436" y="369824"/>
                    </a:lnTo>
                    <a:lnTo>
                      <a:pt x="322506" y="369824"/>
                    </a:lnTo>
                    <a:cubicBezTo>
                      <a:pt x="318858" y="369814"/>
                      <a:pt x="315540" y="367712"/>
                      <a:pt x="313971" y="364419"/>
                    </a:cubicBezTo>
                    <a:lnTo>
                      <a:pt x="149542" y="18965"/>
                    </a:lnTo>
                    <a:lnTo>
                      <a:pt x="19060" y="18965"/>
                    </a:lnTo>
                    <a:lnTo>
                      <a:pt x="19060" y="104309"/>
                    </a:lnTo>
                    <a:lnTo>
                      <a:pt x="85439" y="104309"/>
                    </a:lnTo>
                    <a:cubicBezTo>
                      <a:pt x="89086" y="104320"/>
                      <a:pt x="92405" y="106421"/>
                      <a:pt x="93973" y="1097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7" name="Figura a mano libera: forma 26">
                <a:extLst>
                  <a:ext uri="{FF2B5EF4-FFF2-40B4-BE49-F238E27FC236}">
                    <a16:creationId xmlns:a16="http://schemas.microsoft.com/office/drawing/2014/main" id="{54E685D7-1DBC-4665-9ECD-A02678563C77}"/>
                  </a:ext>
                </a:extLst>
              </p:cNvPr>
              <p:cNvSpPr/>
              <p:nvPr/>
            </p:nvSpPr>
            <p:spPr>
              <a:xfrm>
                <a:off x="10158187" y="2904879"/>
                <a:ext cx="209756" cy="288747"/>
              </a:xfrm>
              <a:custGeom>
                <a:avLst/>
                <a:gdLst>
                  <a:gd name="connsiteX0" fmla="*/ 132856 w 209756"/>
                  <a:gd name="connsiteY0" fmla="*/ 288747 h 288747"/>
                  <a:gd name="connsiteX1" fmla="*/ 9581 w 209756"/>
                  <a:gd name="connsiteY1" fmla="*/ 288747 h 288747"/>
                  <a:gd name="connsiteX2" fmla="*/ 1521 w 209756"/>
                  <a:gd name="connsiteY2" fmla="*/ 284290 h 288747"/>
                  <a:gd name="connsiteX3" fmla="*/ 1047 w 209756"/>
                  <a:gd name="connsiteY3" fmla="*/ 274808 h 288747"/>
                  <a:gd name="connsiteX4" fmla="*/ 130011 w 209756"/>
                  <a:gd name="connsiteY4" fmla="*/ 5405 h 288747"/>
                  <a:gd name="connsiteX5" fmla="*/ 138546 w 209756"/>
                  <a:gd name="connsiteY5" fmla="*/ 0 h 288747"/>
                  <a:gd name="connsiteX6" fmla="*/ 138546 w 209756"/>
                  <a:gd name="connsiteY6" fmla="*/ 0 h 288747"/>
                  <a:gd name="connsiteX7" fmla="*/ 147080 w 209756"/>
                  <a:gd name="connsiteY7" fmla="*/ 5310 h 288747"/>
                  <a:gd name="connsiteX8" fmla="*/ 208812 w 209756"/>
                  <a:gd name="connsiteY8" fmla="*/ 132283 h 288747"/>
                  <a:gd name="connsiteX9" fmla="*/ 208812 w 209756"/>
                  <a:gd name="connsiteY9" fmla="*/ 140533 h 288747"/>
                  <a:gd name="connsiteX10" fmla="*/ 141485 w 209756"/>
                  <a:gd name="connsiteY10" fmla="*/ 282773 h 288747"/>
                  <a:gd name="connsiteX11" fmla="*/ 132856 w 209756"/>
                  <a:gd name="connsiteY11" fmla="*/ 288747 h 288747"/>
                  <a:gd name="connsiteX12" fmla="*/ 24754 w 209756"/>
                  <a:gd name="connsiteY12" fmla="*/ 269782 h 288747"/>
                  <a:gd name="connsiteX13" fmla="*/ 126882 w 209756"/>
                  <a:gd name="connsiteY13" fmla="*/ 269782 h 288747"/>
                  <a:gd name="connsiteX14" fmla="*/ 189752 w 209756"/>
                  <a:gd name="connsiteY14" fmla="*/ 137025 h 288747"/>
                  <a:gd name="connsiteX15" fmla="*/ 138641 w 209756"/>
                  <a:gd name="connsiteY15" fmla="*/ 31293 h 28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9756" h="288747">
                    <a:moveTo>
                      <a:pt x="132856" y="288747"/>
                    </a:moveTo>
                    <a:lnTo>
                      <a:pt x="9581" y="288747"/>
                    </a:lnTo>
                    <a:cubicBezTo>
                      <a:pt x="6305" y="288754"/>
                      <a:pt x="3258" y="287069"/>
                      <a:pt x="1521" y="284290"/>
                    </a:cubicBezTo>
                    <a:cubicBezTo>
                      <a:pt x="-322" y="281442"/>
                      <a:pt x="-503" y="277826"/>
                      <a:pt x="1047" y="274808"/>
                    </a:cubicBezTo>
                    <a:lnTo>
                      <a:pt x="130011" y="5405"/>
                    </a:lnTo>
                    <a:cubicBezTo>
                      <a:pt x="131580" y="2112"/>
                      <a:pt x="134898" y="10"/>
                      <a:pt x="138546" y="0"/>
                    </a:cubicBezTo>
                    <a:lnTo>
                      <a:pt x="138546" y="0"/>
                    </a:lnTo>
                    <a:cubicBezTo>
                      <a:pt x="142172" y="-7"/>
                      <a:pt x="145485" y="2054"/>
                      <a:pt x="147080" y="5310"/>
                    </a:cubicBezTo>
                    <a:lnTo>
                      <a:pt x="208812" y="132283"/>
                    </a:lnTo>
                    <a:cubicBezTo>
                      <a:pt x="210071" y="134889"/>
                      <a:pt x="210071" y="137927"/>
                      <a:pt x="208812" y="140533"/>
                    </a:cubicBezTo>
                    <a:lnTo>
                      <a:pt x="141485" y="282773"/>
                    </a:lnTo>
                    <a:cubicBezTo>
                      <a:pt x="140074" y="286320"/>
                      <a:pt x="136673" y="288674"/>
                      <a:pt x="132856" y="288747"/>
                    </a:cubicBezTo>
                    <a:close/>
                    <a:moveTo>
                      <a:pt x="24754" y="269782"/>
                    </a:moveTo>
                    <a:lnTo>
                      <a:pt x="126882" y="269782"/>
                    </a:lnTo>
                    <a:lnTo>
                      <a:pt x="189752" y="137025"/>
                    </a:lnTo>
                    <a:lnTo>
                      <a:pt x="138641" y="31293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</p:grpSp>
      <p:sp>
        <p:nvSpPr>
          <p:cNvPr id="20" name="Rectangle 28">
            <a:extLst>
              <a:ext uri="{FF2B5EF4-FFF2-40B4-BE49-F238E27FC236}">
                <a16:creationId xmlns:a16="http://schemas.microsoft.com/office/drawing/2014/main" id="{363A9BC2-5CB1-4392-982B-5F2E751A37DD}"/>
              </a:ext>
            </a:extLst>
          </p:cNvPr>
          <p:cNvSpPr/>
          <p:nvPr/>
        </p:nvSpPr>
        <p:spPr>
          <a:xfrm>
            <a:off x="12657005" y="2626215"/>
            <a:ext cx="3592173" cy="183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100">
                <a:solidFill>
                  <a:schemeClr val="bg1"/>
                </a:solidFill>
                <a:latin typeface="Montserrat" panose="00000500000000000000" pitchFamily="50" charset="0"/>
              </a:rPr>
              <a:t>AWS Lambda è una piattaforma di calcolo senza server (serverless) guidata dagli eventi (event driven) fornita da Amazon come parte di Amazon Web Services. É un servizio di calcolo che esegue codice in risposta ad eventi e automaticamente gestisce le risorse richieste dal codice di programmazione. 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1" name="TextBox 29">
            <a:extLst>
              <a:ext uri="{FF2B5EF4-FFF2-40B4-BE49-F238E27FC236}">
                <a16:creationId xmlns:a16="http://schemas.microsoft.com/office/drawing/2014/main" id="{84B021A2-C049-4135-8942-9DFDCE80E2F3}"/>
              </a:ext>
            </a:extLst>
          </p:cNvPr>
          <p:cNvSpPr txBox="1"/>
          <p:nvPr/>
        </p:nvSpPr>
        <p:spPr>
          <a:xfrm>
            <a:off x="12618905" y="1765842"/>
            <a:ext cx="3908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AWS LAMBDA</a:t>
            </a:r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6A728BC8-8E6E-4D8A-ABD9-AEDBE4D9DC08}"/>
              </a:ext>
            </a:extLst>
          </p:cNvPr>
          <p:cNvSpPr txBox="1"/>
          <p:nvPr/>
        </p:nvSpPr>
        <p:spPr>
          <a:xfrm>
            <a:off x="12657005" y="1394527"/>
            <a:ext cx="262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>
                <a:solidFill>
                  <a:schemeClr val="bg1"/>
                </a:solidFill>
                <a:latin typeface="Montserrat" panose="00000500000000000000" pitchFamily="50" charset="0"/>
              </a:rPr>
              <a:t>SERVIZI UTILIZZATI</a:t>
            </a:r>
          </a:p>
          <a:p>
            <a:endParaRPr lang="en-US" sz="1400" spc="3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32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0.41041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5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-0.41041 2.22222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8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-0.41042 1.85185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5">
            <a:extLst>
              <a:ext uri="{FF2B5EF4-FFF2-40B4-BE49-F238E27FC236}">
                <a16:creationId xmlns:a16="http://schemas.microsoft.com/office/drawing/2014/main" id="{C74B9571-CBCE-0B41-BB93-C639C1D06DC9}"/>
              </a:ext>
            </a:extLst>
          </p:cNvPr>
          <p:cNvGrpSpPr/>
          <p:nvPr/>
        </p:nvGrpSpPr>
        <p:grpSpPr>
          <a:xfrm>
            <a:off x="7442200" y="1520994"/>
            <a:ext cx="3960000" cy="3960000"/>
            <a:chOff x="9916160" y="3073400"/>
            <a:chExt cx="711200" cy="711200"/>
          </a:xfrm>
        </p:grpSpPr>
        <p:sp>
          <p:nvSpPr>
            <p:cNvPr id="6" name="Connettore 5">
              <a:extLst>
                <a:ext uri="{FF2B5EF4-FFF2-40B4-BE49-F238E27FC236}">
                  <a16:creationId xmlns:a16="http://schemas.microsoft.com/office/drawing/2014/main" id="{C887E5A7-85AE-4405-B1C9-EEBE0A01ABC8}"/>
                </a:ext>
              </a:extLst>
            </p:cNvPr>
            <p:cNvSpPr/>
            <p:nvPr/>
          </p:nvSpPr>
          <p:spPr>
            <a:xfrm>
              <a:off x="9916160" y="3073400"/>
              <a:ext cx="711200" cy="711200"/>
            </a:xfrm>
            <a:prstGeom prst="flowChartConnector">
              <a:avLst/>
            </a:prstGeom>
            <a:solidFill>
              <a:srgbClr val="3864B2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grpSp>
          <p:nvGrpSpPr>
            <p:cNvPr id="7" name="Graphic 15">
              <a:extLst>
                <a:ext uri="{FF2B5EF4-FFF2-40B4-BE49-F238E27FC236}">
                  <a16:creationId xmlns:a16="http://schemas.microsoft.com/office/drawing/2014/main" id="{C74B9571-CBCE-0B41-BB93-C639C1D06DC9}"/>
                </a:ext>
              </a:extLst>
            </p:cNvPr>
            <p:cNvGrpSpPr/>
            <p:nvPr/>
          </p:nvGrpSpPr>
          <p:grpSpPr>
            <a:xfrm>
              <a:off x="10034693" y="3191838"/>
              <a:ext cx="474133" cy="474322"/>
              <a:chOff x="10034693" y="3191838"/>
              <a:chExt cx="474133" cy="474322"/>
            </a:xfrm>
            <a:solidFill>
              <a:srgbClr val="FFFFFF"/>
            </a:solidFill>
          </p:grpSpPr>
          <p:sp>
            <p:nvSpPr>
              <p:cNvPr id="8" name="Figura a mano libera: forma 7">
                <a:extLst>
                  <a:ext uri="{FF2B5EF4-FFF2-40B4-BE49-F238E27FC236}">
                    <a16:creationId xmlns:a16="http://schemas.microsoft.com/office/drawing/2014/main" id="{045A4C02-AF34-46B1-AE83-6DB08F2DD396}"/>
                  </a:ext>
                </a:extLst>
              </p:cNvPr>
              <p:cNvSpPr/>
              <p:nvPr/>
            </p:nvSpPr>
            <p:spPr>
              <a:xfrm>
                <a:off x="10166970" y="3300889"/>
                <a:ext cx="209099" cy="256032"/>
              </a:xfrm>
              <a:custGeom>
                <a:avLst/>
                <a:gdLst>
                  <a:gd name="connsiteX0" fmla="*/ 208625 w 209099"/>
                  <a:gd name="connsiteY0" fmla="*/ 40207 h 256032"/>
                  <a:gd name="connsiteX1" fmla="*/ 104316 w 209099"/>
                  <a:gd name="connsiteY1" fmla="*/ 0 h 256032"/>
                  <a:gd name="connsiteX2" fmla="*/ 6 w 209099"/>
                  <a:gd name="connsiteY2" fmla="*/ 40207 h 256032"/>
                  <a:gd name="connsiteX3" fmla="*/ 480 w 209099"/>
                  <a:gd name="connsiteY3" fmla="*/ 44284 h 256032"/>
                  <a:gd name="connsiteX4" fmla="*/ 480 w 209099"/>
                  <a:gd name="connsiteY4" fmla="*/ 215446 h 256032"/>
                  <a:gd name="connsiteX5" fmla="*/ 104790 w 209099"/>
                  <a:gd name="connsiteY5" fmla="*/ 256032 h 256032"/>
                  <a:gd name="connsiteX6" fmla="*/ 209099 w 209099"/>
                  <a:gd name="connsiteY6" fmla="*/ 216015 h 256032"/>
                  <a:gd name="connsiteX7" fmla="*/ 209099 w 209099"/>
                  <a:gd name="connsiteY7" fmla="*/ 40207 h 256032"/>
                  <a:gd name="connsiteX8" fmla="*/ 104505 w 209099"/>
                  <a:gd name="connsiteY8" fmla="*/ 19060 h 256032"/>
                  <a:gd name="connsiteX9" fmla="*/ 189849 w 209099"/>
                  <a:gd name="connsiteY9" fmla="*/ 40301 h 256032"/>
                  <a:gd name="connsiteX10" fmla="*/ 104505 w 209099"/>
                  <a:gd name="connsiteY10" fmla="*/ 61543 h 256032"/>
                  <a:gd name="connsiteX11" fmla="*/ 19161 w 209099"/>
                  <a:gd name="connsiteY11" fmla="*/ 40301 h 256032"/>
                  <a:gd name="connsiteX12" fmla="*/ 104505 w 209099"/>
                  <a:gd name="connsiteY12" fmla="*/ 19060 h 256032"/>
                  <a:gd name="connsiteX13" fmla="*/ 189849 w 209099"/>
                  <a:gd name="connsiteY13" fmla="*/ 216110 h 256032"/>
                  <a:gd name="connsiteX14" fmla="*/ 104505 w 209099"/>
                  <a:gd name="connsiteY14" fmla="*/ 237162 h 256032"/>
                  <a:gd name="connsiteX15" fmla="*/ 19161 w 209099"/>
                  <a:gd name="connsiteY15" fmla="*/ 216110 h 256032"/>
                  <a:gd name="connsiteX16" fmla="*/ 19161 w 209099"/>
                  <a:gd name="connsiteY16" fmla="*/ 186145 h 256032"/>
                  <a:gd name="connsiteX17" fmla="*/ 104505 w 209099"/>
                  <a:gd name="connsiteY17" fmla="*/ 202265 h 256032"/>
                  <a:gd name="connsiteX18" fmla="*/ 189849 w 209099"/>
                  <a:gd name="connsiteY18" fmla="*/ 186429 h 256032"/>
                  <a:gd name="connsiteX19" fmla="*/ 189849 w 209099"/>
                  <a:gd name="connsiteY19" fmla="*/ 162154 h 256032"/>
                  <a:gd name="connsiteX20" fmla="*/ 104505 w 209099"/>
                  <a:gd name="connsiteY20" fmla="*/ 183395 h 256032"/>
                  <a:gd name="connsiteX21" fmla="*/ 19161 w 209099"/>
                  <a:gd name="connsiteY21" fmla="*/ 162154 h 256032"/>
                  <a:gd name="connsiteX22" fmla="*/ 19446 w 209099"/>
                  <a:gd name="connsiteY22" fmla="*/ 162154 h 256032"/>
                  <a:gd name="connsiteX23" fmla="*/ 19446 w 209099"/>
                  <a:gd name="connsiteY23" fmla="*/ 125930 h 256032"/>
                  <a:gd name="connsiteX24" fmla="*/ 104790 w 209099"/>
                  <a:gd name="connsiteY24" fmla="*/ 141956 h 256032"/>
                  <a:gd name="connsiteX25" fmla="*/ 190134 w 209099"/>
                  <a:gd name="connsiteY25" fmla="*/ 126119 h 256032"/>
                  <a:gd name="connsiteX26" fmla="*/ 189849 w 209099"/>
                  <a:gd name="connsiteY26" fmla="*/ 101749 h 256032"/>
                  <a:gd name="connsiteX27" fmla="*/ 104505 w 209099"/>
                  <a:gd name="connsiteY27" fmla="*/ 123085 h 256032"/>
                  <a:gd name="connsiteX28" fmla="*/ 19161 w 209099"/>
                  <a:gd name="connsiteY28" fmla="*/ 101749 h 256032"/>
                  <a:gd name="connsiteX29" fmla="*/ 19446 w 209099"/>
                  <a:gd name="connsiteY29" fmla="*/ 101749 h 256032"/>
                  <a:gd name="connsiteX30" fmla="*/ 19446 w 209099"/>
                  <a:gd name="connsiteY30" fmla="*/ 64767 h 256032"/>
                  <a:gd name="connsiteX31" fmla="*/ 104790 w 209099"/>
                  <a:gd name="connsiteY31" fmla="*/ 80413 h 256032"/>
                  <a:gd name="connsiteX32" fmla="*/ 190134 w 209099"/>
                  <a:gd name="connsiteY32" fmla="*/ 64387 h 25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9099" h="256032">
                    <a:moveTo>
                      <a:pt x="208625" y="40207"/>
                    </a:moveTo>
                    <a:cubicBezTo>
                      <a:pt x="208625" y="12707"/>
                      <a:pt x="154669" y="0"/>
                      <a:pt x="104316" y="0"/>
                    </a:cubicBezTo>
                    <a:cubicBezTo>
                      <a:pt x="53963" y="0"/>
                      <a:pt x="6" y="12707"/>
                      <a:pt x="6" y="40207"/>
                    </a:cubicBezTo>
                    <a:cubicBezTo>
                      <a:pt x="-35" y="41582"/>
                      <a:pt x="125" y="42955"/>
                      <a:pt x="480" y="44284"/>
                    </a:cubicBezTo>
                    <a:lnTo>
                      <a:pt x="480" y="215446"/>
                    </a:lnTo>
                    <a:cubicBezTo>
                      <a:pt x="6" y="243894"/>
                      <a:pt x="54058" y="256032"/>
                      <a:pt x="104790" y="256032"/>
                    </a:cubicBezTo>
                    <a:cubicBezTo>
                      <a:pt x="155522" y="256032"/>
                      <a:pt x="209099" y="243515"/>
                      <a:pt x="209099" y="216015"/>
                    </a:cubicBezTo>
                    <a:lnTo>
                      <a:pt x="209099" y="40207"/>
                    </a:lnTo>
                    <a:close/>
                    <a:moveTo>
                      <a:pt x="104505" y="19060"/>
                    </a:moveTo>
                    <a:cubicBezTo>
                      <a:pt x="159789" y="19060"/>
                      <a:pt x="189849" y="34138"/>
                      <a:pt x="189849" y="40301"/>
                    </a:cubicBezTo>
                    <a:cubicBezTo>
                      <a:pt x="189849" y="46465"/>
                      <a:pt x="159979" y="61543"/>
                      <a:pt x="104505" y="61543"/>
                    </a:cubicBezTo>
                    <a:cubicBezTo>
                      <a:pt x="49032" y="61543"/>
                      <a:pt x="19161" y="46560"/>
                      <a:pt x="19161" y="40301"/>
                    </a:cubicBezTo>
                    <a:cubicBezTo>
                      <a:pt x="19161" y="34043"/>
                      <a:pt x="49221" y="19060"/>
                      <a:pt x="104505" y="19060"/>
                    </a:cubicBezTo>
                    <a:close/>
                    <a:moveTo>
                      <a:pt x="189849" y="216110"/>
                    </a:moveTo>
                    <a:cubicBezTo>
                      <a:pt x="189849" y="222179"/>
                      <a:pt x="159884" y="237162"/>
                      <a:pt x="104505" y="237162"/>
                    </a:cubicBezTo>
                    <a:cubicBezTo>
                      <a:pt x="49127" y="237162"/>
                      <a:pt x="19161" y="222179"/>
                      <a:pt x="19161" y="216110"/>
                    </a:cubicBezTo>
                    <a:lnTo>
                      <a:pt x="19161" y="186145"/>
                    </a:lnTo>
                    <a:cubicBezTo>
                      <a:pt x="39170" y="197050"/>
                      <a:pt x="72738" y="202265"/>
                      <a:pt x="104505" y="202265"/>
                    </a:cubicBezTo>
                    <a:cubicBezTo>
                      <a:pt x="136272" y="202265"/>
                      <a:pt x="169556" y="197145"/>
                      <a:pt x="189849" y="186429"/>
                    </a:cubicBezTo>
                    <a:close/>
                    <a:moveTo>
                      <a:pt x="189849" y="162154"/>
                    </a:moveTo>
                    <a:cubicBezTo>
                      <a:pt x="189849" y="168223"/>
                      <a:pt x="159979" y="183395"/>
                      <a:pt x="104505" y="183395"/>
                    </a:cubicBezTo>
                    <a:cubicBezTo>
                      <a:pt x="49032" y="183395"/>
                      <a:pt x="19161" y="168223"/>
                      <a:pt x="19161" y="162154"/>
                    </a:cubicBezTo>
                    <a:lnTo>
                      <a:pt x="19446" y="162154"/>
                    </a:lnTo>
                    <a:lnTo>
                      <a:pt x="19446" y="125930"/>
                    </a:lnTo>
                    <a:cubicBezTo>
                      <a:pt x="39454" y="136740"/>
                      <a:pt x="73023" y="141956"/>
                      <a:pt x="104790" y="141956"/>
                    </a:cubicBezTo>
                    <a:cubicBezTo>
                      <a:pt x="136557" y="141956"/>
                      <a:pt x="169841" y="136835"/>
                      <a:pt x="190134" y="126119"/>
                    </a:cubicBezTo>
                    <a:close/>
                    <a:moveTo>
                      <a:pt x="189849" y="101749"/>
                    </a:moveTo>
                    <a:cubicBezTo>
                      <a:pt x="189849" y="107913"/>
                      <a:pt x="159979" y="123085"/>
                      <a:pt x="104505" y="123085"/>
                    </a:cubicBezTo>
                    <a:cubicBezTo>
                      <a:pt x="49032" y="123085"/>
                      <a:pt x="19161" y="107913"/>
                      <a:pt x="19161" y="101749"/>
                    </a:cubicBezTo>
                    <a:lnTo>
                      <a:pt x="19446" y="101749"/>
                    </a:lnTo>
                    <a:lnTo>
                      <a:pt x="19446" y="64767"/>
                    </a:lnTo>
                    <a:cubicBezTo>
                      <a:pt x="39644" y="75482"/>
                      <a:pt x="72833" y="80413"/>
                      <a:pt x="104790" y="80413"/>
                    </a:cubicBezTo>
                    <a:cubicBezTo>
                      <a:pt x="136746" y="80413"/>
                      <a:pt x="170315" y="75292"/>
                      <a:pt x="190134" y="643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9" name="Figura a mano libera: forma 8">
                <a:extLst>
                  <a:ext uri="{FF2B5EF4-FFF2-40B4-BE49-F238E27FC236}">
                    <a16:creationId xmlns:a16="http://schemas.microsoft.com/office/drawing/2014/main" id="{BF0A448B-144C-4149-94DD-164D74337BD5}"/>
                  </a:ext>
                </a:extLst>
              </p:cNvPr>
              <p:cNvSpPr/>
              <p:nvPr/>
            </p:nvSpPr>
            <p:spPr>
              <a:xfrm>
                <a:off x="10034693" y="3562610"/>
                <a:ext cx="103361" cy="103550"/>
              </a:xfrm>
              <a:custGeom>
                <a:avLst/>
                <a:gdLst>
                  <a:gd name="connsiteX0" fmla="*/ 32336 w 103361"/>
                  <a:gd name="connsiteY0" fmla="*/ 84585 h 103550"/>
                  <a:gd name="connsiteX1" fmla="*/ 94827 w 103361"/>
                  <a:gd name="connsiteY1" fmla="*/ 84585 h 103550"/>
                  <a:gd name="connsiteX2" fmla="*/ 94827 w 103361"/>
                  <a:gd name="connsiteY2" fmla="*/ 103551 h 103550"/>
                  <a:gd name="connsiteX3" fmla="*/ 9483 w 103361"/>
                  <a:gd name="connsiteY3" fmla="*/ 103551 h 103550"/>
                  <a:gd name="connsiteX4" fmla="*/ 0 w 103361"/>
                  <a:gd name="connsiteY4" fmla="*/ 94068 h 103550"/>
                  <a:gd name="connsiteX5" fmla="*/ 0 w 103361"/>
                  <a:gd name="connsiteY5" fmla="*/ 8724 h 103550"/>
                  <a:gd name="connsiteX6" fmla="*/ 18965 w 103361"/>
                  <a:gd name="connsiteY6" fmla="*/ 8724 h 103550"/>
                  <a:gd name="connsiteX7" fmla="*/ 18965 w 103361"/>
                  <a:gd name="connsiteY7" fmla="*/ 71025 h 103550"/>
                  <a:gd name="connsiteX8" fmla="*/ 90085 w 103361"/>
                  <a:gd name="connsiteY8" fmla="*/ 0 h 103550"/>
                  <a:gd name="connsiteX9" fmla="*/ 103361 w 103361"/>
                  <a:gd name="connsiteY9" fmla="*/ 13371 h 103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3361" h="103550">
                    <a:moveTo>
                      <a:pt x="32336" y="84585"/>
                    </a:moveTo>
                    <a:lnTo>
                      <a:pt x="94827" y="84585"/>
                    </a:lnTo>
                    <a:lnTo>
                      <a:pt x="94827" y="103551"/>
                    </a:lnTo>
                    <a:lnTo>
                      <a:pt x="9483" y="103551"/>
                    </a:lnTo>
                    <a:cubicBezTo>
                      <a:pt x="4246" y="103551"/>
                      <a:pt x="0" y="99305"/>
                      <a:pt x="0" y="94068"/>
                    </a:cubicBezTo>
                    <a:lnTo>
                      <a:pt x="0" y="8724"/>
                    </a:lnTo>
                    <a:lnTo>
                      <a:pt x="18965" y="8724"/>
                    </a:lnTo>
                    <a:lnTo>
                      <a:pt x="18965" y="71025"/>
                    </a:lnTo>
                    <a:lnTo>
                      <a:pt x="90085" y="0"/>
                    </a:lnTo>
                    <a:lnTo>
                      <a:pt x="103361" y="13371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6" name="Figura a mano libera: forma 15">
                <a:extLst>
                  <a:ext uri="{FF2B5EF4-FFF2-40B4-BE49-F238E27FC236}">
                    <a16:creationId xmlns:a16="http://schemas.microsoft.com/office/drawing/2014/main" id="{8DB6F030-D2D5-4A31-9F91-A24C4BED89EA}"/>
                  </a:ext>
                </a:extLst>
              </p:cNvPr>
              <p:cNvSpPr/>
              <p:nvPr/>
            </p:nvSpPr>
            <p:spPr>
              <a:xfrm>
                <a:off x="10406413" y="3563653"/>
                <a:ext cx="102412" cy="102507"/>
              </a:xfrm>
              <a:custGeom>
                <a:avLst/>
                <a:gdLst>
                  <a:gd name="connsiteX0" fmla="*/ 102413 w 102412"/>
                  <a:gd name="connsiteY0" fmla="*/ 7681 h 102507"/>
                  <a:gd name="connsiteX1" fmla="*/ 102413 w 102412"/>
                  <a:gd name="connsiteY1" fmla="*/ 93025 h 102507"/>
                  <a:gd name="connsiteX2" fmla="*/ 92930 w 102412"/>
                  <a:gd name="connsiteY2" fmla="*/ 102508 h 102507"/>
                  <a:gd name="connsiteX3" fmla="*/ 7586 w 102412"/>
                  <a:gd name="connsiteY3" fmla="*/ 102508 h 102507"/>
                  <a:gd name="connsiteX4" fmla="*/ 7586 w 102412"/>
                  <a:gd name="connsiteY4" fmla="*/ 83542 h 102507"/>
                  <a:gd name="connsiteX5" fmla="*/ 70077 w 102412"/>
                  <a:gd name="connsiteY5" fmla="*/ 83542 h 102507"/>
                  <a:gd name="connsiteX6" fmla="*/ 0 w 102412"/>
                  <a:gd name="connsiteY6" fmla="*/ 13276 h 102507"/>
                  <a:gd name="connsiteX7" fmla="*/ 13371 w 102412"/>
                  <a:gd name="connsiteY7" fmla="*/ 0 h 102507"/>
                  <a:gd name="connsiteX8" fmla="*/ 83447 w 102412"/>
                  <a:gd name="connsiteY8" fmla="*/ 69982 h 102507"/>
                  <a:gd name="connsiteX9" fmla="*/ 83447 w 102412"/>
                  <a:gd name="connsiteY9" fmla="*/ 7681 h 102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412" h="102507">
                    <a:moveTo>
                      <a:pt x="102413" y="7681"/>
                    </a:moveTo>
                    <a:lnTo>
                      <a:pt x="102413" y="93025"/>
                    </a:lnTo>
                    <a:cubicBezTo>
                      <a:pt x="102413" y="98262"/>
                      <a:pt x="98167" y="102508"/>
                      <a:pt x="92930" y="102508"/>
                    </a:cubicBezTo>
                    <a:lnTo>
                      <a:pt x="7586" y="102508"/>
                    </a:lnTo>
                    <a:lnTo>
                      <a:pt x="7586" y="83542"/>
                    </a:lnTo>
                    <a:lnTo>
                      <a:pt x="70077" y="83542"/>
                    </a:lnTo>
                    <a:lnTo>
                      <a:pt x="0" y="13276"/>
                    </a:lnTo>
                    <a:lnTo>
                      <a:pt x="13371" y="0"/>
                    </a:lnTo>
                    <a:lnTo>
                      <a:pt x="83447" y="69982"/>
                    </a:lnTo>
                    <a:lnTo>
                      <a:pt x="83447" y="7681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7" name="Figura a mano libera: forma 16">
                <a:extLst>
                  <a:ext uri="{FF2B5EF4-FFF2-40B4-BE49-F238E27FC236}">
                    <a16:creationId xmlns:a16="http://schemas.microsoft.com/office/drawing/2014/main" id="{EDE1D353-6C9E-4AAF-A580-913BEA4087EB}"/>
                  </a:ext>
                </a:extLst>
              </p:cNvPr>
              <p:cNvSpPr/>
              <p:nvPr/>
            </p:nvSpPr>
            <p:spPr>
              <a:xfrm>
                <a:off x="10406413" y="3192028"/>
                <a:ext cx="102412" cy="102317"/>
              </a:xfrm>
              <a:custGeom>
                <a:avLst/>
                <a:gdLst>
                  <a:gd name="connsiteX0" fmla="*/ 102413 w 102412"/>
                  <a:gd name="connsiteY0" fmla="*/ 9483 h 102317"/>
                  <a:gd name="connsiteX1" fmla="*/ 102413 w 102412"/>
                  <a:gd name="connsiteY1" fmla="*/ 94827 h 102317"/>
                  <a:gd name="connsiteX2" fmla="*/ 83447 w 102412"/>
                  <a:gd name="connsiteY2" fmla="*/ 94827 h 102317"/>
                  <a:gd name="connsiteX3" fmla="*/ 83447 w 102412"/>
                  <a:gd name="connsiteY3" fmla="*/ 32241 h 102317"/>
                  <a:gd name="connsiteX4" fmla="*/ 13371 w 102412"/>
                  <a:gd name="connsiteY4" fmla="*/ 102318 h 102317"/>
                  <a:gd name="connsiteX5" fmla="*/ 0 w 102412"/>
                  <a:gd name="connsiteY5" fmla="*/ 88947 h 102317"/>
                  <a:gd name="connsiteX6" fmla="*/ 69982 w 102412"/>
                  <a:gd name="connsiteY6" fmla="*/ 18965 h 102317"/>
                  <a:gd name="connsiteX7" fmla="*/ 7586 w 102412"/>
                  <a:gd name="connsiteY7" fmla="*/ 18965 h 102317"/>
                  <a:gd name="connsiteX8" fmla="*/ 7586 w 102412"/>
                  <a:gd name="connsiteY8" fmla="*/ 0 h 102317"/>
                  <a:gd name="connsiteX9" fmla="*/ 92930 w 102412"/>
                  <a:gd name="connsiteY9" fmla="*/ 0 h 102317"/>
                  <a:gd name="connsiteX10" fmla="*/ 102413 w 102412"/>
                  <a:gd name="connsiteY10" fmla="*/ 9483 h 102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412" h="102317">
                    <a:moveTo>
                      <a:pt x="102413" y="9483"/>
                    </a:moveTo>
                    <a:lnTo>
                      <a:pt x="102413" y="94827"/>
                    </a:lnTo>
                    <a:lnTo>
                      <a:pt x="83447" y="94827"/>
                    </a:lnTo>
                    <a:lnTo>
                      <a:pt x="83447" y="32241"/>
                    </a:lnTo>
                    <a:lnTo>
                      <a:pt x="13371" y="102318"/>
                    </a:lnTo>
                    <a:lnTo>
                      <a:pt x="0" y="88947"/>
                    </a:lnTo>
                    <a:lnTo>
                      <a:pt x="69982" y="18965"/>
                    </a:lnTo>
                    <a:lnTo>
                      <a:pt x="7586" y="18965"/>
                    </a:lnTo>
                    <a:lnTo>
                      <a:pt x="7586" y="0"/>
                    </a:lnTo>
                    <a:lnTo>
                      <a:pt x="92930" y="0"/>
                    </a:lnTo>
                    <a:cubicBezTo>
                      <a:pt x="98167" y="0"/>
                      <a:pt x="102413" y="4246"/>
                      <a:pt x="102413" y="94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8" name="Figura a mano libera: forma 17">
                <a:extLst>
                  <a:ext uri="{FF2B5EF4-FFF2-40B4-BE49-F238E27FC236}">
                    <a16:creationId xmlns:a16="http://schemas.microsoft.com/office/drawing/2014/main" id="{20AEC78E-8984-4D4E-8E96-56F95F797EC4}"/>
                  </a:ext>
                </a:extLst>
              </p:cNvPr>
              <p:cNvSpPr/>
              <p:nvPr/>
            </p:nvSpPr>
            <p:spPr>
              <a:xfrm>
                <a:off x="10034693" y="3191838"/>
                <a:ext cx="103361" cy="103455"/>
              </a:xfrm>
              <a:custGeom>
                <a:avLst/>
                <a:gdLst>
                  <a:gd name="connsiteX0" fmla="*/ 103361 w 103361"/>
                  <a:gd name="connsiteY0" fmla="*/ 90180 h 103455"/>
                  <a:gd name="connsiteX1" fmla="*/ 90085 w 103361"/>
                  <a:gd name="connsiteY1" fmla="*/ 103456 h 103455"/>
                  <a:gd name="connsiteX2" fmla="*/ 18965 w 103361"/>
                  <a:gd name="connsiteY2" fmla="*/ 32431 h 103455"/>
                  <a:gd name="connsiteX3" fmla="*/ 18965 w 103361"/>
                  <a:gd name="connsiteY3" fmla="*/ 94827 h 103455"/>
                  <a:gd name="connsiteX4" fmla="*/ 0 w 103361"/>
                  <a:gd name="connsiteY4" fmla="*/ 94827 h 103455"/>
                  <a:gd name="connsiteX5" fmla="*/ 0 w 103361"/>
                  <a:gd name="connsiteY5" fmla="*/ 9483 h 103455"/>
                  <a:gd name="connsiteX6" fmla="*/ 9483 w 103361"/>
                  <a:gd name="connsiteY6" fmla="*/ 0 h 103455"/>
                  <a:gd name="connsiteX7" fmla="*/ 94827 w 103361"/>
                  <a:gd name="connsiteY7" fmla="*/ 0 h 103455"/>
                  <a:gd name="connsiteX8" fmla="*/ 94827 w 103361"/>
                  <a:gd name="connsiteY8" fmla="*/ 18965 h 103455"/>
                  <a:gd name="connsiteX9" fmla="*/ 32336 w 103361"/>
                  <a:gd name="connsiteY9" fmla="*/ 18965 h 103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3361" h="103455">
                    <a:moveTo>
                      <a:pt x="103361" y="90180"/>
                    </a:moveTo>
                    <a:lnTo>
                      <a:pt x="90085" y="103456"/>
                    </a:lnTo>
                    <a:lnTo>
                      <a:pt x="18965" y="32431"/>
                    </a:lnTo>
                    <a:lnTo>
                      <a:pt x="18965" y="94827"/>
                    </a:lnTo>
                    <a:lnTo>
                      <a:pt x="0" y="94827"/>
                    </a:lnTo>
                    <a:lnTo>
                      <a:pt x="0" y="9483"/>
                    </a:lnTo>
                    <a:cubicBezTo>
                      <a:pt x="0" y="4246"/>
                      <a:pt x="4246" y="0"/>
                      <a:pt x="9483" y="0"/>
                    </a:cubicBezTo>
                    <a:lnTo>
                      <a:pt x="94827" y="0"/>
                    </a:lnTo>
                    <a:lnTo>
                      <a:pt x="94827" y="18965"/>
                    </a:lnTo>
                    <a:lnTo>
                      <a:pt x="32336" y="18965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9" name="Figura a mano libera: forma 18">
                <a:extLst>
                  <a:ext uri="{FF2B5EF4-FFF2-40B4-BE49-F238E27FC236}">
                    <a16:creationId xmlns:a16="http://schemas.microsoft.com/office/drawing/2014/main" id="{2BBDD160-220A-4387-BE4C-F70039897AA6}"/>
                  </a:ext>
                </a:extLst>
              </p:cNvPr>
              <p:cNvSpPr/>
              <p:nvPr/>
            </p:nvSpPr>
            <p:spPr>
              <a:xfrm>
                <a:off x="10035167" y="3339293"/>
                <a:ext cx="97576" cy="174670"/>
              </a:xfrm>
              <a:custGeom>
                <a:avLst/>
                <a:gdLst>
                  <a:gd name="connsiteX0" fmla="*/ 91128 w 97576"/>
                  <a:gd name="connsiteY0" fmla="*/ 174671 h 174670"/>
                  <a:gd name="connsiteX1" fmla="*/ 0 w 97576"/>
                  <a:gd name="connsiteY1" fmla="*/ 87335 h 174670"/>
                  <a:gd name="connsiteX2" fmla="*/ 91128 w 97576"/>
                  <a:gd name="connsiteY2" fmla="*/ 0 h 174670"/>
                  <a:gd name="connsiteX3" fmla="*/ 97577 w 97576"/>
                  <a:gd name="connsiteY3" fmla="*/ 17827 h 174670"/>
                  <a:gd name="connsiteX4" fmla="*/ 18965 w 97576"/>
                  <a:gd name="connsiteY4" fmla="*/ 87335 h 174670"/>
                  <a:gd name="connsiteX5" fmla="*/ 97577 w 97576"/>
                  <a:gd name="connsiteY5" fmla="*/ 156843 h 17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576" h="174670">
                    <a:moveTo>
                      <a:pt x="91128" y="174671"/>
                    </a:moveTo>
                    <a:cubicBezTo>
                      <a:pt x="33189" y="153809"/>
                      <a:pt x="0" y="121947"/>
                      <a:pt x="0" y="87335"/>
                    </a:cubicBezTo>
                    <a:cubicBezTo>
                      <a:pt x="0" y="52724"/>
                      <a:pt x="33189" y="20957"/>
                      <a:pt x="91128" y="0"/>
                    </a:cubicBezTo>
                    <a:lnTo>
                      <a:pt x="97577" y="17827"/>
                    </a:lnTo>
                    <a:cubicBezTo>
                      <a:pt x="48362" y="35560"/>
                      <a:pt x="18965" y="61542"/>
                      <a:pt x="18965" y="87335"/>
                    </a:cubicBezTo>
                    <a:cubicBezTo>
                      <a:pt x="18965" y="113128"/>
                      <a:pt x="48362" y="139111"/>
                      <a:pt x="97577" y="1568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0" name="Figura a mano libera: forma 19">
                <a:extLst>
                  <a:ext uri="{FF2B5EF4-FFF2-40B4-BE49-F238E27FC236}">
                    <a16:creationId xmlns:a16="http://schemas.microsoft.com/office/drawing/2014/main" id="{3566D358-824D-40DE-AA2C-72266DCF9DDC}"/>
                  </a:ext>
                </a:extLst>
              </p:cNvPr>
              <p:cNvSpPr/>
              <p:nvPr/>
            </p:nvSpPr>
            <p:spPr>
              <a:xfrm>
                <a:off x="10405844" y="3337207"/>
                <a:ext cx="102981" cy="178843"/>
              </a:xfrm>
              <a:custGeom>
                <a:avLst/>
                <a:gdLst>
                  <a:gd name="connsiteX0" fmla="*/ 6069 w 102981"/>
                  <a:gd name="connsiteY0" fmla="*/ 178843 h 178843"/>
                  <a:gd name="connsiteX1" fmla="*/ 0 w 102981"/>
                  <a:gd name="connsiteY1" fmla="*/ 160826 h 178843"/>
                  <a:gd name="connsiteX2" fmla="*/ 84016 w 102981"/>
                  <a:gd name="connsiteY2" fmla="*/ 89422 h 178843"/>
                  <a:gd name="connsiteX3" fmla="*/ 0 w 102981"/>
                  <a:gd name="connsiteY3" fmla="*/ 17922 h 178843"/>
                  <a:gd name="connsiteX4" fmla="*/ 6069 w 102981"/>
                  <a:gd name="connsiteY4" fmla="*/ 0 h 178843"/>
                  <a:gd name="connsiteX5" fmla="*/ 102982 w 102981"/>
                  <a:gd name="connsiteY5" fmla="*/ 89422 h 178843"/>
                  <a:gd name="connsiteX6" fmla="*/ 6069 w 102981"/>
                  <a:gd name="connsiteY6" fmla="*/ 178843 h 178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981" h="178843">
                    <a:moveTo>
                      <a:pt x="6069" y="178843"/>
                    </a:moveTo>
                    <a:lnTo>
                      <a:pt x="0" y="160826"/>
                    </a:lnTo>
                    <a:cubicBezTo>
                      <a:pt x="52629" y="143093"/>
                      <a:pt x="84016" y="116352"/>
                      <a:pt x="84016" y="89422"/>
                    </a:cubicBezTo>
                    <a:cubicBezTo>
                      <a:pt x="84016" y="62491"/>
                      <a:pt x="52629" y="35750"/>
                      <a:pt x="0" y="17922"/>
                    </a:cubicBezTo>
                    <a:lnTo>
                      <a:pt x="6069" y="0"/>
                    </a:lnTo>
                    <a:cubicBezTo>
                      <a:pt x="67611" y="20672"/>
                      <a:pt x="102982" y="53482"/>
                      <a:pt x="102982" y="89422"/>
                    </a:cubicBezTo>
                    <a:cubicBezTo>
                      <a:pt x="102982" y="125361"/>
                      <a:pt x="67611" y="157981"/>
                      <a:pt x="6069" y="1788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B2B36C5-18C7-4E2F-AB24-107739B77DD4}"/>
              </a:ext>
            </a:extLst>
          </p:cNvPr>
          <p:cNvSpPr/>
          <p:nvPr/>
        </p:nvSpPr>
        <p:spPr>
          <a:xfrm>
            <a:off x="-4168574" y="2619384"/>
            <a:ext cx="3457599" cy="183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100">
                <a:solidFill>
                  <a:schemeClr val="bg1"/>
                </a:solidFill>
                <a:latin typeface="Montserrat" panose="00000500000000000000" pitchFamily="50" charset="0"/>
              </a:rPr>
              <a:t>Amazon RDS semplifica l'impostazione, il funzionamento e il dimensionamento di database relazionali nel cloud. Questo servizio fornisce una capacità ridimensionabile, automatizzando al tempo stesso le attività di amministrazione del database più dispendiose in termini di tempo.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CA4740-763C-4B70-8086-CB60EF466AEE}"/>
              </a:ext>
            </a:extLst>
          </p:cNvPr>
          <p:cNvSpPr txBox="1"/>
          <p:nvPr/>
        </p:nvSpPr>
        <p:spPr>
          <a:xfrm>
            <a:off x="-4168574" y="1817733"/>
            <a:ext cx="4160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AMAZON RDS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202AA9-4558-47F7-AA4F-BDA40A92A58E}"/>
              </a:ext>
            </a:extLst>
          </p:cNvPr>
          <p:cNvSpPr txBox="1"/>
          <p:nvPr/>
        </p:nvSpPr>
        <p:spPr>
          <a:xfrm>
            <a:off x="-4155875" y="1421056"/>
            <a:ext cx="2641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>
                <a:solidFill>
                  <a:schemeClr val="bg1"/>
                </a:solidFill>
                <a:latin typeface="Montserrat" panose="00000500000000000000" pitchFamily="50" charset="0"/>
              </a:rPr>
              <a:t>SERVIZI UTILIZZATI</a:t>
            </a:r>
          </a:p>
        </p:txBody>
      </p:sp>
    </p:spTree>
    <p:extLst>
      <p:ext uri="{BB962C8B-B14F-4D97-AF65-F5344CB8AC3E}">
        <p14:creationId xmlns:p14="http://schemas.microsoft.com/office/powerpoint/2010/main" val="331691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68 3.7037E-7 L 0.41575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69 3.33333E-6 L 0.41367 -0.001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18" y="-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67 -2.22222E-6 L 0.41367 0.003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6F8FF11-3A6D-4F82-B3FB-828FF9B2D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548415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8">
            <a:extLst>
              <a:ext uri="{FF2B5EF4-FFF2-40B4-BE49-F238E27FC236}">
                <a16:creationId xmlns:a16="http://schemas.microsoft.com/office/drawing/2014/main" id="{0CCF1824-B640-45D0-9428-9342DD25ED64}"/>
              </a:ext>
            </a:extLst>
          </p:cNvPr>
          <p:cNvSpPr/>
          <p:nvPr/>
        </p:nvSpPr>
        <p:spPr>
          <a:xfrm>
            <a:off x="12657005" y="3221299"/>
            <a:ext cx="3592173" cy="1585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100">
                <a:solidFill>
                  <a:schemeClr val="bg1"/>
                </a:solidFill>
                <a:latin typeface="Montserrat" panose="00000500000000000000" pitchFamily="50" charset="0"/>
              </a:rPr>
              <a:t>Con Maps SDK per Android è possibile aggiungere mappe basate sui dati di Google. </a:t>
            </a:r>
          </a:p>
          <a:p>
            <a:pPr>
              <a:lnSpc>
                <a:spcPct val="150000"/>
              </a:lnSpc>
            </a:pPr>
            <a:r>
              <a:rPr lang="it-IT" sz="1100">
                <a:solidFill>
                  <a:schemeClr val="bg1"/>
                </a:solidFill>
                <a:latin typeface="Montserrat" panose="00000500000000000000" pitchFamily="50" charset="0"/>
              </a:rPr>
              <a:t>L'API gestisce automaticamente l'accesso ai server di Google Maps, il download dei dati, la visualizzazione della mappa e la risposta agli eventi utente su di essa.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628D4829-F174-46F7-9C5D-718FCFCFF554}"/>
              </a:ext>
            </a:extLst>
          </p:cNvPr>
          <p:cNvSpPr txBox="1"/>
          <p:nvPr/>
        </p:nvSpPr>
        <p:spPr>
          <a:xfrm>
            <a:off x="12618905" y="1765842"/>
            <a:ext cx="2965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GOOGLE </a:t>
            </a:r>
          </a:p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MAPS SDK</a:t>
            </a:r>
          </a:p>
        </p:txBody>
      </p:sp>
      <p:sp>
        <p:nvSpPr>
          <p:cNvPr id="8" name="TextBox 30">
            <a:extLst>
              <a:ext uri="{FF2B5EF4-FFF2-40B4-BE49-F238E27FC236}">
                <a16:creationId xmlns:a16="http://schemas.microsoft.com/office/drawing/2014/main" id="{0E6DC060-664D-45A7-B270-D7B2FFC2C1E9}"/>
              </a:ext>
            </a:extLst>
          </p:cNvPr>
          <p:cNvSpPr txBox="1"/>
          <p:nvPr/>
        </p:nvSpPr>
        <p:spPr>
          <a:xfrm>
            <a:off x="12657005" y="1394527"/>
            <a:ext cx="262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>
                <a:solidFill>
                  <a:schemeClr val="bg1"/>
                </a:solidFill>
                <a:latin typeface="Montserrat" panose="00000500000000000000" pitchFamily="50" charset="0"/>
              </a:rPr>
              <a:t>SERVIZI UTILIZZATI</a:t>
            </a:r>
          </a:p>
          <a:p>
            <a:endParaRPr lang="en-US" sz="1400" spc="3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3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5 4.81481E-6 L -0.40807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2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4.81481E-6 L -0.40807 4.8148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2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4.81481E-6 L -0.40808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71">
            <a:extLst>
              <a:ext uri="{FF2B5EF4-FFF2-40B4-BE49-F238E27FC236}">
                <a16:creationId xmlns:a16="http://schemas.microsoft.com/office/drawing/2014/main" id="{31D711CB-BE6B-6644-AD61-BCF2CDB2A587}"/>
              </a:ext>
            </a:extLst>
          </p:cNvPr>
          <p:cNvGrpSpPr/>
          <p:nvPr/>
        </p:nvGrpSpPr>
        <p:grpSpPr>
          <a:xfrm>
            <a:off x="7658100" y="1593588"/>
            <a:ext cx="3960000" cy="3960000"/>
            <a:chOff x="9518650" y="2895338"/>
            <a:chExt cx="711200" cy="711200"/>
          </a:xfrm>
        </p:grpSpPr>
        <p:sp>
          <p:nvSpPr>
            <p:cNvPr id="11" name="Connettore 10">
              <a:extLst>
                <a:ext uri="{FF2B5EF4-FFF2-40B4-BE49-F238E27FC236}">
                  <a16:creationId xmlns:a16="http://schemas.microsoft.com/office/drawing/2014/main" id="{7AAEFCE4-1B44-41B0-9905-AAAB2AE0A436}"/>
                </a:ext>
              </a:extLst>
            </p:cNvPr>
            <p:cNvSpPr/>
            <p:nvPr/>
          </p:nvSpPr>
          <p:spPr>
            <a:xfrm>
              <a:off x="9518650" y="2895338"/>
              <a:ext cx="711200" cy="711200"/>
            </a:xfrm>
            <a:prstGeom prst="flowChartConnector">
              <a:avLst/>
            </a:prstGeom>
            <a:solidFill>
              <a:srgbClr val="85BD5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A2245232-2C73-4C84-92AF-C71F7311EDB5}"/>
                </a:ext>
              </a:extLst>
            </p:cNvPr>
            <p:cNvSpPr/>
            <p:nvPr/>
          </p:nvSpPr>
          <p:spPr>
            <a:xfrm>
              <a:off x="9647236" y="3014062"/>
              <a:ext cx="454390" cy="474404"/>
            </a:xfrm>
            <a:custGeom>
              <a:avLst/>
              <a:gdLst>
                <a:gd name="connsiteX0" fmla="*/ 453934 w 454390"/>
                <a:gd name="connsiteY0" fmla="*/ 261151 h 474404"/>
                <a:gd name="connsiteX1" fmla="*/ 422736 w 454390"/>
                <a:gd name="connsiteY1" fmla="*/ 228246 h 474404"/>
                <a:gd name="connsiteX2" fmla="*/ 408038 w 454390"/>
                <a:gd name="connsiteY2" fmla="*/ 218763 h 474404"/>
                <a:gd name="connsiteX3" fmla="*/ 408986 w 454390"/>
                <a:gd name="connsiteY3" fmla="*/ 211746 h 474404"/>
                <a:gd name="connsiteX4" fmla="*/ 418469 w 454390"/>
                <a:gd name="connsiteY4" fmla="*/ 143566 h 474404"/>
                <a:gd name="connsiteX5" fmla="*/ 426624 w 454390"/>
                <a:gd name="connsiteY5" fmla="*/ 83540 h 474404"/>
                <a:gd name="connsiteX6" fmla="*/ 405288 w 454390"/>
                <a:gd name="connsiteY6" fmla="*/ 42480 h 474404"/>
                <a:gd name="connsiteX7" fmla="*/ 298987 w 454390"/>
                <a:gd name="connsiteY7" fmla="*/ 6920 h 474404"/>
                <a:gd name="connsiteX8" fmla="*/ 162626 w 454390"/>
                <a:gd name="connsiteY8" fmla="*/ 2464 h 474404"/>
                <a:gd name="connsiteX9" fmla="*/ 43809 w 454390"/>
                <a:gd name="connsiteY9" fmla="*/ 30912 h 474404"/>
                <a:gd name="connsiteX10" fmla="*/ 283 w 454390"/>
                <a:gd name="connsiteY10" fmla="*/ 81075 h 474404"/>
                <a:gd name="connsiteX11" fmla="*/ 31291 w 454390"/>
                <a:gd name="connsiteY11" fmla="*/ 311788 h 474404"/>
                <a:gd name="connsiteX12" fmla="*/ 45515 w 454390"/>
                <a:gd name="connsiteY12" fmla="*/ 417330 h 474404"/>
                <a:gd name="connsiteX13" fmla="*/ 68843 w 454390"/>
                <a:gd name="connsiteY13" fmla="*/ 448908 h 474404"/>
                <a:gd name="connsiteX14" fmla="*/ 167463 w 454390"/>
                <a:gd name="connsiteY14" fmla="*/ 472425 h 474404"/>
                <a:gd name="connsiteX15" fmla="*/ 298134 w 454390"/>
                <a:gd name="connsiteY15" fmla="*/ 466640 h 474404"/>
                <a:gd name="connsiteX16" fmla="*/ 380633 w 454390"/>
                <a:gd name="connsiteY16" fmla="*/ 419227 h 474404"/>
                <a:gd name="connsiteX17" fmla="*/ 397702 w 454390"/>
                <a:gd name="connsiteY17" fmla="*/ 292444 h 474404"/>
                <a:gd name="connsiteX18" fmla="*/ 399788 w 454390"/>
                <a:gd name="connsiteY18" fmla="*/ 279547 h 474404"/>
                <a:gd name="connsiteX19" fmla="*/ 453934 w 454390"/>
                <a:gd name="connsiteY19" fmla="*/ 261151 h 474404"/>
                <a:gd name="connsiteX20" fmla="*/ 213264 w 454390"/>
                <a:gd name="connsiteY20" fmla="*/ 18774 h 474404"/>
                <a:gd name="connsiteX21" fmla="*/ 386322 w 454390"/>
                <a:gd name="connsiteY21" fmla="*/ 53291 h 474404"/>
                <a:gd name="connsiteX22" fmla="*/ 406995 w 454390"/>
                <a:gd name="connsiteY22" fmla="*/ 78989 h 474404"/>
                <a:gd name="connsiteX23" fmla="*/ 373995 w 454390"/>
                <a:gd name="connsiteY23" fmla="*/ 100514 h 474404"/>
                <a:gd name="connsiteX24" fmla="*/ 328194 w 454390"/>
                <a:gd name="connsiteY24" fmla="*/ 113316 h 474404"/>
                <a:gd name="connsiteX25" fmla="*/ 122799 w 454390"/>
                <a:gd name="connsiteY25" fmla="*/ 117583 h 474404"/>
                <a:gd name="connsiteX26" fmla="*/ 34421 w 454390"/>
                <a:gd name="connsiteY26" fmla="*/ 91696 h 474404"/>
                <a:gd name="connsiteX27" fmla="*/ 19438 w 454390"/>
                <a:gd name="connsiteY27" fmla="*/ 71497 h 474404"/>
                <a:gd name="connsiteX28" fmla="*/ 30628 w 454390"/>
                <a:gd name="connsiteY28" fmla="*/ 59549 h 474404"/>
                <a:gd name="connsiteX29" fmla="*/ 98903 w 454390"/>
                <a:gd name="connsiteY29" fmla="*/ 31955 h 474404"/>
                <a:gd name="connsiteX30" fmla="*/ 213264 w 454390"/>
                <a:gd name="connsiteY30" fmla="*/ 18774 h 474404"/>
                <a:gd name="connsiteX31" fmla="*/ 361952 w 454390"/>
                <a:gd name="connsiteY31" fmla="*/ 418468 h 474404"/>
                <a:gd name="connsiteX32" fmla="*/ 333504 w 454390"/>
                <a:gd name="connsiteY32" fmla="*/ 438192 h 474404"/>
                <a:gd name="connsiteX33" fmla="*/ 277746 w 454390"/>
                <a:gd name="connsiteY33" fmla="*/ 450709 h 474404"/>
                <a:gd name="connsiteX34" fmla="*/ 150963 w 454390"/>
                <a:gd name="connsiteY34" fmla="*/ 450709 h 474404"/>
                <a:gd name="connsiteX35" fmla="*/ 75101 w 454390"/>
                <a:gd name="connsiteY35" fmla="*/ 430132 h 474404"/>
                <a:gd name="connsiteX36" fmla="*/ 63722 w 454390"/>
                <a:gd name="connsiteY36" fmla="*/ 413727 h 474404"/>
                <a:gd name="connsiteX37" fmla="*/ 33283 w 454390"/>
                <a:gd name="connsiteY37" fmla="*/ 188134 h 474404"/>
                <a:gd name="connsiteX38" fmla="*/ 22283 w 454390"/>
                <a:gd name="connsiteY38" fmla="*/ 106583 h 474404"/>
                <a:gd name="connsiteX39" fmla="*/ 91506 w 454390"/>
                <a:gd name="connsiteY39" fmla="*/ 130859 h 474404"/>
                <a:gd name="connsiteX40" fmla="*/ 170307 w 454390"/>
                <a:gd name="connsiteY40" fmla="*/ 141195 h 474404"/>
                <a:gd name="connsiteX41" fmla="*/ 325728 w 454390"/>
                <a:gd name="connsiteY41" fmla="*/ 132566 h 474404"/>
                <a:gd name="connsiteX42" fmla="*/ 403581 w 454390"/>
                <a:gd name="connsiteY42" fmla="*/ 106583 h 474404"/>
                <a:gd name="connsiteX43" fmla="*/ 383478 w 454390"/>
                <a:gd name="connsiteY43" fmla="*/ 255461 h 474404"/>
                <a:gd name="connsiteX44" fmla="*/ 242945 w 454390"/>
                <a:gd name="connsiteY44" fmla="*/ 198565 h 474404"/>
                <a:gd name="connsiteX45" fmla="*/ 237160 w 454390"/>
                <a:gd name="connsiteY45" fmla="*/ 195815 h 474404"/>
                <a:gd name="connsiteX46" fmla="*/ 234031 w 454390"/>
                <a:gd name="connsiteY46" fmla="*/ 191927 h 474404"/>
                <a:gd name="connsiteX47" fmla="*/ 226065 w 454390"/>
                <a:gd name="connsiteY47" fmla="*/ 177988 h 474404"/>
                <a:gd name="connsiteX48" fmla="*/ 196074 w 454390"/>
                <a:gd name="connsiteY48" fmla="*/ 181303 h 474404"/>
                <a:gd name="connsiteX49" fmla="*/ 199390 w 454390"/>
                <a:gd name="connsiteY49" fmla="*/ 211294 h 474404"/>
                <a:gd name="connsiteX50" fmla="*/ 214307 w 454390"/>
                <a:gd name="connsiteY50" fmla="*/ 215918 h 474404"/>
                <a:gd name="connsiteX51" fmla="*/ 223790 w 454390"/>
                <a:gd name="connsiteY51" fmla="*/ 213074 h 474404"/>
                <a:gd name="connsiteX52" fmla="*/ 231376 w 454390"/>
                <a:gd name="connsiteY52" fmla="*/ 213927 h 474404"/>
                <a:gd name="connsiteX53" fmla="*/ 373616 w 454390"/>
                <a:gd name="connsiteY53" fmla="*/ 272340 h 474404"/>
                <a:gd name="connsiteX54" fmla="*/ 380823 w 454390"/>
                <a:gd name="connsiteY54" fmla="*/ 278409 h 474404"/>
                <a:gd name="connsiteX55" fmla="*/ 379021 w 454390"/>
                <a:gd name="connsiteY55" fmla="*/ 292159 h 474404"/>
                <a:gd name="connsiteX56" fmla="*/ 372952 w 454390"/>
                <a:gd name="connsiteY56" fmla="*/ 337391 h 474404"/>
                <a:gd name="connsiteX57" fmla="*/ 215634 w 454390"/>
                <a:gd name="connsiteY57" fmla="*/ 194203 h 474404"/>
                <a:gd name="connsiteX58" fmla="*/ 211083 w 454390"/>
                <a:gd name="connsiteY58" fmla="*/ 194867 h 474404"/>
                <a:gd name="connsiteX59" fmla="*/ 215634 w 454390"/>
                <a:gd name="connsiteY59" fmla="*/ 194203 h 474404"/>
                <a:gd name="connsiteX60" fmla="*/ 402443 w 454390"/>
                <a:gd name="connsiteY60" fmla="*/ 260582 h 474404"/>
                <a:gd name="connsiteX61" fmla="*/ 405288 w 454390"/>
                <a:gd name="connsiteY61" fmla="*/ 239625 h 474404"/>
                <a:gd name="connsiteX62" fmla="*/ 435158 w 454390"/>
                <a:gd name="connsiteY62" fmla="*/ 263996 h 474404"/>
                <a:gd name="connsiteX63" fmla="*/ 402443 w 454390"/>
                <a:gd name="connsiteY63" fmla="*/ 260582 h 474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4390" h="474404">
                  <a:moveTo>
                    <a:pt x="453934" y="261151"/>
                  </a:moveTo>
                  <a:cubicBezTo>
                    <a:pt x="451184" y="246263"/>
                    <a:pt x="434305" y="235737"/>
                    <a:pt x="422736" y="228246"/>
                  </a:cubicBezTo>
                  <a:cubicBezTo>
                    <a:pt x="419038" y="225875"/>
                    <a:pt x="408891" y="222082"/>
                    <a:pt x="408038" y="218763"/>
                  </a:cubicBezTo>
                  <a:cubicBezTo>
                    <a:pt x="407979" y="216389"/>
                    <a:pt x="408300" y="214020"/>
                    <a:pt x="408986" y="211746"/>
                  </a:cubicBezTo>
                  <a:lnTo>
                    <a:pt x="418469" y="143566"/>
                  </a:lnTo>
                  <a:cubicBezTo>
                    <a:pt x="421219" y="123557"/>
                    <a:pt x="423874" y="103549"/>
                    <a:pt x="426624" y="83540"/>
                  </a:cubicBezTo>
                  <a:cubicBezTo>
                    <a:pt x="429089" y="65144"/>
                    <a:pt x="420270" y="52817"/>
                    <a:pt x="405288" y="42480"/>
                  </a:cubicBezTo>
                  <a:cubicBezTo>
                    <a:pt x="374754" y="21334"/>
                    <a:pt x="334926" y="12800"/>
                    <a:pt x="298987" y="6920"/>
                  </a:cubicBezTo>
                  <a:cubicBezTo>
                    <a:pt x="253916" y="-438"/>
                    <a:pt x="208082" y="-1936"/>
                    <a:pt x="162626" y="2464"/>
                  </a:cubicBezTo>
                  <a:cubicBezTo>
                    <a:pt x="121743" y="5463"/>
                    <a:pt x="81617" y="15071"/>
                    <a:pt x="43809" y="30912"/>
                  </a:cubicBezTo>
                  <a:cubicBezTo>
                    <a:pt x="23516" y="40394"/>
                    <a:pt x="-3036" y="55187"/>
                    <a:pt x="283" y="81075"/>
                  </a:cubicBezTo>
                  <a:cubicBezTo>
                    <a:pt x="9766" y="158074"/>
                    <a:pt x="20955" y="234884"/>
                    <a:pt x="31291" y="311788"/>
                  </a:cubicBezTo>
                  <a:cubicBezTo>
                    <a:pt x="36033" y="346969"/>
                    <a:pt x="40774" y="382150"/>
                    <a:pt x="45515" y="417330"/>
                  </a:cubicBezTo>
                  <a:cubicBezTo>
                    <a:pt x="47073" y="431275"/>
                    <a:pt x="55972" y="443321"/>
                    <a:pt x="68843" y="448908"/>
                  </a:cubicBezTo>
                  <a:cubicBezTo>
                    <a:pt x="98239" y="464838"/>
                    <a:pt x="134653" y="469390"/>
                    <a:pt x="167463" y="472425"/>
                  </a:cubicBezTo>
                  <a:cubicBezTo>
                    <a:pt x="211082" y="476365"/>
                    <a:pt x="255033" y="474419"/>
                    <a:pt x="298134" y="466640"/>
                  </a:cubicBezTo>
                  <a:cubicBezTo>
                    <a:pt x="325444" y="461614"/>
                    <a:pt x="376271" y="453364"/>
                    <a:pt x="380633" y="419227"/>
                  </a:cubicBezTo>
                  <a:cubicBezTo>
                    <a:pt x="386038" y="376934"/>
                    <a:pt x="392012" y="334641"/>
                    <a:pt x="397702" y="292444"/>
                  </a:cubicBezTo>
                  <a:lnTo>
                    <a:pt x="399788" y="279547"/>
                  </a:lnTo>
                  <a:cubicBezTo>
                    <a:pt x="415245" y="283245"/>
                    <a:pt x="459339" y="291116"/>
                    <a:pt x="453934" y="261151"/>
                  </a:cubicBezTo>
                  <a:close/>
                  <a:moveTo>
                    <a:pt x="213264" y="18774"/>
                  </a:moveTo>
                  <a:cubicBezTo>
                    <a:pt x="270160" y="18774"/>
                    <a:pt x="335306" y="25222"/>
                    <a:pt x="386322" y="53291"/>
                  </a:cubicBezTo>
                  <a:cubicBezTo>
                    <a:pt x="394193" y="57653"/>
                    <a:pt x="412495" y="67420"/>
                    <a:pt x="406995" y="78989"/>
                  </a:cubicBezTo>
                  <a:cubicBezTo>
                    <a:pt x="401495" y="90558"/>
                    <a:pt x="384426" y="96342"/>
                    <a:pt x="373995" y="100514"/>
                  </a:cubicBezTo>
                  <a:cubicBezTo>
                    <a:pt x="359100" y="106016"/>
                    <a:pt x="343783" y="110298"/>
                    <a:pt x="328194" y="113316"/>
                  </a:cubicBezTo>
                  <a:cubicBezTo>
                    <a:pt x="260504" y="126725"/>
                    <a:pt x="190988" y="128169"/>
                    <a:pt x="122799" y="117583"/>
                  </a:cubicBezTo>
                  <a:cubicBezTo>
                    <a:pt x="92009" y="114408"/>
                    <a:pt x="62058" y="105635"/>
                    <a:pt x="34421" y="91696"/>
                  </a:cubicBezTo>
                  <a:cubicBezTo>
                    <a:pt x="27593" y="87808"/>
                    <a:pt x="16309" y="80790"/>
                    <a:pt x="19438" y="71497"/>
                  </a:cubicBezTo>
                  <a:cubicBezTo>
                    <a:pt x="21917" y="66504"/>
                    <a:pt x="25808" y="62350"/>
                    <a:pt x="30628" y="59549"/>
                  </a:cubicBezTo>
                  <a:cubicBezTo>
                    <a:pt x="51456" y="46155"/>
                    <a:pt x="74617" y="36794"/>
                    <a:pt x="98903" y="31955"/>
                  </a:cubicBezTo>
                  <a:cubicBezTo>
                    <a:pt x="136352" y="22965"/>
                    <a:pt x="174751" y="18539"/>
                    <a:pt x="213264" y="18774"/>
                  </a:cubicBezTo>
                  <a:close/>
                  <a:moveTo>
                    <a:pt x="361952" y="418468"/>
                  </a:moveTo>
                  <a:cubicBezTo>
                    <a:pt x="360530" y="429563"/>
                    <a:pt x="342228" y="435063"/>
                    <a:pt x="333504" y="438192"/>
                  </a:cubicBezTo>
                  <a:cubicBezTo>
                    <a:pt x="315392" y="444251"/>
                    <a:pt x="296709" y="448445"/>
                    <a:pt x="277746" y="450709"/>
                  </a:cubicBezTo>
                  <a:cubicBezTo>
                    <a:pt x="235670" y="456304"/>
                    <a:pt x="193039" y="456304"/>
                    <a:pt x="150963" y="450709"/>
                  </a:cubicBezTo>
                  <a:cubicBezTo>
                    <a:pt x="124609" y="448665"/>
                    <a:pt x="98875" y="441684"/>
                    <a:pt x="75101" y="430132"/>
                  </a:cubicBezTo>
                  <a:cubicBezTo>
                    <a:pt x="68504" y="427264"/>
                    <a:pt x="64097" y="420911"/>
                    <a:pt x="63722" y="413727"/>
                  </a:cubicBezTo>
                  <a:cubicBezTo>
                    <a:pt x="54239" y="338529"/>
                    <a:pt x="43429" y="263332"/>
                    <a:pt x="33283" y="188134"/>
                  </a:cubicBezTo>
                  <a:lnTo>
                    <a:pt x="22283" y="106583"/>
                  </a:lnTo>
                  <a:cubicBezTo>
                    <a:pt x="43841" y="118482"/>
                    <a:pt x="67239" y="126688"/>
                    <a:pt x="91506" y="130859"/>
                  </a:cubicBezTo>
                  <a:cubicBezTo>
                    <a:pt x="117498" y="136149"/>
                    <a:pt x="143830" y="139602"/>
                    <a:pt x="170307" y="141195"/>
                  </a:cubicBezTo>
                  <a:cubicBezTo>
                    <a:pt x="222271" y="144919"/>
                    <a:pt x="274497" y="142019"/>
                    <a:pt x="325728" y="132566"/>
                  </a:cubicBezTo>
                  <a:cubicBezTo>
                    <a:pt x="353026" y="128640"/>
                    <a:pt x="379396" y="119839"/>
                    <a:pt x="403581" y="106583"/>
                  </a:cubicBezTo>
                  <a:lnTo>
                    <a:pt x="383478" y="255461"/>
                  </a:lnTo>
                  <a:cubicBezTo>
                    <a:pt x="335425" y="239630"/>
                    <a:pt x="288477" y="220623"/>
                    <a:pt x="242945" y="198565"/>
                  </a:cubicBezTo>
                  <a:cubicBezTo>
                    <a:pt x="240947" y="197803"/>
                    <a:pt x="239013" y="196883"/>
                    <a:pt x="237160" y="195815"/>
                  </a:cubicBezTo>
                  <a:cubicBezTo>
                    <a:pt x="234600" y="193919"/>
                    <a:pt x="235264" y="194867"/>
                    <a:pt x="234031" y="191927"/>
                  </a:cubicBezTo>
                  <a:cubicBezTo>
                    <a:pt x="231660" y="186522"/>
                    <a:pt x="231091" y="182445"/>
                    <a:pt x="226065" y="177988"/>
                  </a:cubicBezTo>
                  <a:cubicBezTo>
                    <a:pt x="216868" y="170622"/>
                    <a:pt x="203441" y="172106"/>
                    <a:pt x="196074" y="181303"/>
                  </a:cubicBezTo>
                  <a:cubicBezTo>
                    <a:pt x="188708" y="190501"/>
                    <a:pt x="190193" y="203928"/>
                    <a:pt x="199390" y="211294"/>
                  </a:cubicBezTo>
                  <a:cubicBezTo>
                    <a:pt x="203599" y="214665"/>
                    <a:pt x="208929" y="216318"/>
                    <a:pt x="214307" y="215918"/>
                  </a:cubicBezTo>
                  <a:cubicBezTo>
                    <a:pt x="217576" y="215376"/>
                    <a:pt x="220762" y="214420"/>
                    <a:pt x="223790" y="213074"/>
                  </a:cubicBezTo>
                  <a:cubicBezTo>
                    <a:pt x="227488" y="211936"/>
                    <a:pt x="227488" y="212125"/>
                    <a:pt x="231376" y="213927"/>
                  </a:cubicBezTo>
                  <a:cubicBezTo>
                    <a:pt x="277493" y="236415"/>
                    <a:pt x="325004" y="255926"/>
                    <a:pt x="373616" y="272340"/>
                  </a:cubicBezTo>
                  <a:cubicBezTo>
                    <a:pt x="380917" y="274711"/>
                    <a:pt x="380823" y="272340"/>
                    <a:pt x="380823" y="278409"/>
                  </a:cubicBezTo>
                  <a:cubicBezTo>
                    <a:pt x="380515" y="283026"/>
                    <a:pt x="379913" y="287619"/>
                    <a:pt x="379021" y="292159"/>
                  </a:cubicBezTo>
                  <a:lnTo>
                    <a:pt x="372952" y="337391"/>
                  </a:lnTo>
                  <a:close/>
                  <a:moveTo>
                    <a:pt x="215634" y="194203"/>
                  </a:moveTo>
                  <a:cubicBezTo>
                    <a:pt x="215634" y="196763"/>
                    <a:pt x="212031" y="196479"/>
                    <a:pt x="211083" y="194867"/>
                  </a:cubicBezTo>
                  <a:cubicBezTo>
                    <a:pt x="210135" y="193255"/>
                    <a:pt x="215634" y="190600"/>
                    <a:pt x="215634" y="194203"/>
                  </a:cubicBezTo>
                  <a:close/>
                  <a:moveTo>
                    <a:pt x="402443" y="260582"/>
                  </a:moveTo>
                  <a:lnTo>
                    <a:pt x="405288" y="239625"/>
                  </a:lnTo>
                  <a:cubicBezTo>
                    <a:pt x="414770" y="245030"/>
                    <a:pt x="430891" y="253185"/>
                    <a:pt x="435158" y="263996"/>
                  </a:cubicBezTo>
                  <a:cubicBezTo>
                    <a:pt x="425865" y="267789"/>
                    <a:pt x="411167" y="262763"/>
                    <a:pt x="402443" y="260582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sp>
        <p:nvSpPr>
          <p:cNvPr id="18" name="Rectangle 28">
            <a:extLst>
              <a:ext uri="{FF2B5EF4-FFF2-40B4-BE49-F238E27FC236}">
                <a16:creationId xmlns:a16="http://schemas.microsoft.com/office/drawing/2014/main" id="{FAB66D61-89AC-4F68-9513-CF492DA1EE95}"/>
              </a:ext>
            </a:extLst>
          </p:cNvPr>
          <p:cNvSpPr/>
          <p:nvPr/>
        </p:nvSpPr>
        <p:spPr>
          <a:xfrm>
            <a:off x="-4168574" y="2619384"/>
            <a:ext cx="3457599" cy="234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100">
                <a:solidFill>
                  <a:schemeClr val="bg1"/>
                </a:solidFill>
                <a:latin typeface="Montserrat" panose="00000500000000000000" pitchFamily="50" charset="0"/>
              </a:rPr>
              <a:t>Amazon S3 è un servizio di storage di oggetti che offre scalabilità, disponibilità dei dati, sicurezza e prestazioni all'avanguardia nel settore. Questo servizio offre caratteristiche di gestione semplici da utilizzare che consentono di organizzare i dati e di configurare controlli di accesso ottimizzati per soddisfare requisiti aziendali, di pianificazione e di conformità specifici. 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4D4C0A63-6B4F-4BEB-98A4-35260D56EA6B}"/>
              </a:ext>
            </a:extLst>
          </p:cNvPr>
          <p:cNvSpPr txBox="1"/>
          <p:nvPr/>
        </p:nvSpPr>
        <p:spPr>
          <a:xfrm>
            <a:off x="-4168574" y="1817733"/>
            <a:ext cx="4160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AMAZON S3</a:t>
            </a:r>
          </a:p>
        </p:txBody>
      </p:sp>
      <p:sp>
        <p:nvSpPr>
          <p:cNvPr id="20" name="TextBox 30">
            <a:extLst>
              <a:ext uri="{FF2B5EF4-FFF2-40B4-BE49-F238E27FC236}">
                <a16:creationId xmlns:a16="http://schemas.microsoft.com/office/drawing/2014/main" id="{2F6E6701-4EE7-49F6-B085-BD268E11C033}"/>
              </a:ext>
            </a:extLst>
          </p:cNvPr>
          <p:cNvSpPr txBox="1"/>
          <p:nvPr/>
        </p:nvSpPr>
        <p:spPr>
          <a:xfrm>
            <a:off x="-4155875" y="1421056"/>
            <a:ext cx="2641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>
                <a:solidFill>
                  <a:schemeClr val="bg1"/>
                </a:solidFill>
                <a:latin typeface="Montserrat" panose="00000500000000000000" pitchFamily="50" charset="0"/>
              </a:rPr>
              <a:t>SERVIZI UTILIZZATI</a:t>
            </a:r>
          </a:p>
        </p:txBody>
      </p:sp>
    </p:spTree>
    <p:extLst>
      <p:ext uri="{BB962C8B-B14F-4D97-AF65-F5344CB8AC3E}">
        <p14:creationId xmlns:p14="http://schemas.microsoft.com/office/powerpoint/2010/main" val="286516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12 3.7037E-7 L 0.425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4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4903E-17 -4.81481E-6 L 0.42291 -0.001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92 7.40741E-7 L 0.42292 0.00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23">
            <a:extLst>
              <a:ext uri="{FF2B5EF4-FFF2-40B4-BE49-F238E27FC236}">
                <a16:creationId xmlns:a16="http://schemas.microsoft.com/office/drawing/2014/main" id="{E9A0F7B5-2F3A-6242-BCA5-7273277F9F0C}"/>
              </a:ext>
            </a:extLst>
          </p:cNvPr>
          <p:cNvGrpSpPr/>
          <p:nvPr/>
        </p:nvGrpSpPr>
        <p:grpSpPr>
          <a:xfrm>
            <a:off x="584200" y="1449000"/>
            <a:ext cx="3960000" cy="3960000"/>
            <a:chOff x="1422400" y="2859166"/>
            <a:chExt cx="711200" cy="711200"/>
          </a:xfrm>
        </p:grpSpPr>
        <p:sp>
          <p:nvSpPr>
            <p:cNvPr id="9" name="Connettore 8">
              <a:extLst>
                <a:ext uri="{FF2B5EF4-FFF2-40B4-BE49-F238E27FC236}">
                  <a16:creationId xmlns:a16="http://schemas.microsoft.com/office/drawing/2014/main" id="{0C85E9C9-5C84-4E92-AA53-C11A6474847C}"/>
                </a:ext>
              </a:extLst>
            </p:cNvPr>
            <p:cNvSpPr/>
            <p:nvPr/>
          </p:nvSpPr>
          <p:spPr>
            <a:xfrm>
              <a:off x="1422400" y="2859166"/>
              <a:ext cx="711200" cy="711200"/>
            </a:xfrm>
            <a:prstGeom prst="flowChartConnector">
              <a:avLst/>
            </a:prstGeom>
            <a:solidFill>
              <a:srgbClr val="E44040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grpSp>
          <p:nvGrpSpPr>
            <p:cNvPr id="10" name="Graphic 23">
              <a:extLst>
                <a:ext uri="{FF2B5EF4-FFF2-40B4-BE49-F238E27FC236}">
                  <a16:creationId xmlns:a16="http://schemas.microsoft.com/office/drawing/2014/main" id="{E9A0F7B5-2F3A-6242-BCA5-7273277F9F0C}"/>
                </a:ext>
              </a:extLst>
            </p:cNvPr>
            <p:cNvGrpSpPr/>
            <p:nvPr/>
          </p:nvGrpSpPr>
          <p:grpSpPr>
            <a:xfrm>
              <a:off x="1543261" y="3001406"/>
              <a:ext cx="469344" cy="427195"/>
              <a:chOff x="1543261" y="3001406"/>
              <a:chExt cx="469344" cy="427195"/>
            </a:xfrm>
            <a:solidFill>
              <a:srgbClr val="FFFFFF"/>
            </a:solidFill>
          </p:grpSpPr>
          <p:sp>
            <p:nvSpPr>
              <p:cNvPr id="12" name="Figura a mano libera: forma 11">
                <a:extLst>
                  <a:ext uri="{FF2B5EF4-FFF2-40B4-BE49-F238E27FC236}">
                    <a16:creationId xmlns:a16="http://schemas.microsoft.com/office/drawing/2014/main" id="{667A3F5E-59C9-4800-BBCF-06390E83C3D6}"/>
                  </a:ext>
                </a:extLst>
              </p:cNvPr>
              <p:cNvSpPr/>
              <p:nvPr/>
            </p:nvSpPr>
            <p:spPr>
              <a:xfrm>
                <a:off x="1543261" y="3001406"/>
                <a:ext cx="436570" cy="312928"/>
              </a:xfrm>
              <a:custGeom>
                <a:avLst/>
                <a:gdLst>
                  <a:gd name="connsiteX0" fmla="*/ 400685 w 436570"/>
                  <a:gd name="connsiteY0" fmla="*/ 0 h 312928"/>
                  <a:gd name="connsiteX1" fmla="*/ 35223 w 436570"/>
                  <a:gd name="connsiteY1" fmla="*/ 0 h 312928"/>
                  <a:gd name="connsiteX2" fmla="*/ 42 w 436570"/>
                  <a:gd name="connsiteY2" fmla="*/ 38879 h 312928"/>
                  <a:gd name="connsiteX3" fmla="*/ 42 w 436570"/>
                  <a:gd name="connsiteY3" fmla="*/ 274049 h 312928"/>
                  <a:gd name="connsiteX4" fmla="*/ 35223 w 436570"/>
                  <a:gd name="connsiteY4" fmla="*/ 312928 h 312928"/>
                  <a:gd name="connsiteX5" fmla="*/ 237109 w 436570"/>
                  <a:gd name="connsiteY5" fmla="*/ 312928 h 312928"/>
                  <a:gd name="connsiteX6" fmla="*/ 237109 w 436570"/>
                  <a:gd name="connsiteY6" fmla="*/ 293963 h 312928"/>
                  <a:gd name="connsiteX7" fmla="*/ 35223 w 436570"/>
                  <a:gd name="connsiteY7" fmla="*/ 293963 h 312928"/>
                  <a:gd name="connsiteX8" fmla="*/ 19008 w 436570"/>
                  <a:gd name="connsiteY8" fmla="*/ 274049 h 312928"/>
                  <a:gd name="connsiteX9" fmla="*/ 19008 w 436570"/>
                  <a:gd name="connsiteY9" fmla="*/ 113792 h 312928"/>
                  <a:gd name="connsiteX10" fmla="*/ 189696 w 436570"/>
                  <a:gd name="connsiteY10" fmla="*/ 113792 h 312928"/>
                  <a:gd name="connsiteX11" fmla="*/ 189696 w 436570"/>
                  <a:gd name="connsiteY11" fmla="*/ 256032 h 312928"/>
                  <a:gd name="connsiteX12" fmla="*/ 199178 w 436570"/>
                  <a:gd name="connsiteY12" fmla="*/ 265515 h 312928"/>
                  <a:gd name="connsiteX13" fmla="*/ 275040 w 436570"/>
                  <a:gd name="connsiteY13" fmla="*/ 265515 h 312928"/>
                  <a:gd name="connsiteX14" fmla="*/ 275040 w 436570"/>
                  <a:gd name="connsiteY14" fmla="*/ 246549 h 312928"/>
                  <a:gd name="connsiteX15" fmla="*/ 212928 w 436570"/>
                  <a:gd name="connsiteY15" fmla="*/ 246549 h 312928"/>
                  <a:gd name="connsiteX16" fmla="*/ 212928 w 436570"/>
                  <a:gd name="connsiteY16" fmla="*/ 243705 h 312928"/>
                  <a:gd name="connsiteX17" fmla="*/ 265367 w 436570"/>
                  <a:gd name="connsiteY17" fmla="*/ 173248 h 312928"/>
                  <a:gd name="connsiteX18" fmla="*/ 312022 w 436570"/>
                  <a:gd name="connsiteY18" fmla="*/ 173248 h 312928"/>
                  <a:gd name="connsiteX19" fmla="*/ 353935 w 436570"/>
                  <a:gd name="connsiteY19" fmla="*/ 205679 h 312928"/>
                  <a:gd name="connsiteX20" fmla="*/ 370056 w 436570"/>
                  <a:gd name="connsiteY20" fmla="*/ 196196 h 312928"/>
                  <a:gd name="connsiteX21" fmla="*/ 370056 w 436570"/>
                  <a:gd name="connsiteY21" fmla="*/ 196196 h 312928"/>
                  <a:gd name="connsiteX22" fmla="*/ 328901 w 436570"/>
                  <a:gd name="connsiteY22" fmla="*/ 159973 h 312928"/>
                  <a:gd name="connsiteX23" fmla="*/ 340944 w 436570"/>
                  <a:gd name="connsiteY23" fmla="*/ 126973 h 312928"/>
                  <a:gd name="connsiteX24" fmla="*/ 288790 w 436570"/>
                  <a:gd name="connsiteY24" fmla="*/ 74818 h 312928"/>
                  <a:gd name="connsiteX25" fmla="*/ 236635 w 436570"/>
                  <a:gd name="connsiteY25" fmla="*/ 126973 h 312928"/>
                  <a:gd name="connsiteX26" fmla="*/ 248962 w 436570"/>
                  <a:gd name="connsiteY26" fmla="*/ 159309 h 312928"/>
                  <a:gd name="connsiteX27" fmla="*/ 208946 w 436570"/>
                  <a:gd name="connsiteY27" fmla="*/ 193636 h 312928"/>
                  <a:gd name="connsiteX28" fmla="*/ 208946 w 436570"/>
                  <a:gd name="connsiteY28" fmla="*/ 66379 h 312928"/>
                  <a:gd name="connsiteX29" fmla="*/ 370151 w 436570"/>
                  <a:gd name="connsiteY29" fmla="*/ 66379 h 312928"/>
                  <a:gd name="connsiteX30" fmla="*/ 370151 w 436570"/>
                  <a:gd name="connsiteY30" fmla="*/ 196291 h 312928"/>
                  <a:gd name="connsiteX31" fmla="*/ 370151 w 436570"/>
                  <a:gd name="connsiteY31" fmla="*/ 196291 h 312928"/>
                  <a:gd name="connsiteX32" fmla="*/ 370151 w 436570"/>
                  <a:gd name="connsiteY32" fmla="*/ 199136 h 312928"/>
                  <a:gd name="connsiteX33" fmla="*/ 389116 w 436570"/>
                  <a:gd name="connsiteY33" fmla="*/ 199136 h 312928"/>
                  <a:gd name="connsiteX34" fmla="*/ 389116 w 436570"/>
                  <a:gd name="connsiteY34" fmla="*/ 113792 h 312928"/>
                  <a:gd name="connsiteX35" fmla="*/ 417564 w 436570"/>
                  <a:gd name="connsiteY35" fmla="*/ 113792 h 312928"/>
                  <a:gd name="connsiteX36" fmla="*/ 417564 w 436570"/>
                  <a:gd name="connsiteY36" fmla="*/ 208619 h 312928"/>
                  <a:gd name="connsiteX37" fmla="*/ 436530 w 436570"/>
                  <a:gd name="connsiteY37" fmla="*/ 208619 h 312928"/>
                  <a:gd name="connsiteX38" fmla="*/ 436530 w 436570"/>
                  <a:gd name="connsiteY38" fmla="*/ 38879 h 312928"/>
                  <a:gd name="connsiteX39" fmla="*/ 401127 w 436570"/>
                  <a:gd name="connsiteY39" fmla="*/ 18 h 312928"/>
                  <a:gd name="connsiteX40" fmla="*/ 400685 w 436570"/>
                  <a:gd name="connsiteY40" fmla="*/ 0 h 312928"/>
                  <a:gd name="connsiteX41" fmla="*/ 288790 w 436570"/>
                  <a:gd name="connsiteY41" fmla="*/ 93594 h 312928"/>
                  <a:gd name="connsiteX42" fmla="*/ 321979 w 436570"/>
                  <a:gd name="connsiteY42" fmla="*/ 126403 h 312928"/>
                  <a:gd name="connsiteX43" fmla="*/ 321979 w 436570"/>
                  <a:gd name="connsiteY43" fmla="*/ 126404 h 312928"/>
                  <a:gd name="connsiteX44" fmla="*/ 304815 w 436570"/>
                  <a:gd name="connsiteY44" fmla="*/ 154852 h 312928"/>
                  <a:gd name="connsiteX45" fmla="*/ 272669 w 436570"/>
                  <a:gd name="connsiteY45" fmla="*/ 154852 h 312928"/>
                  <a:gd name="connsiteX46" fmla="*/ 255600 w 436570"/>
                  <a:gd name="connsiteY46" fmla="*/ 126404 h 312928"/>
                  <a:gd name="connsiteX47" fmla="*/ 288789 w 436570"/>
                  <a:gd name="connsiteY47" fmla="*/ 93594 h 312928"/>
                  <a:gd name="connsiteX48" fmla="*/ 288790 w 436570"/>
                  <a:gd name="connsiteY48" fmla="*/ 93594 h 312928"/>
                  <a:gd name="connsiteX49" fmla="*/ 388832 w 436570"/>
                  <a:gd name="connsiteY49" fmla="*/ 94827 h 312928"/>
                  <a:gd name="connsiteX50" fmla="*/ 388832 w 436570"/>
                  <a:gd name="connsiteY50" fmla="*/ 56896 h 312928"/>
                  <a:gd name="connsiteX51" fmla="*/ 379349 w 436570"/>
                  <a:gd name="connsiteY51" fmla="*/ 47413 h 312928"/>
                  <a:gd name="connsiteX52" fmla="*/ 199178 w 436570"/>
                  <a:gd name="connsiteY52" fmla="*/ 47413 h 312928"/>
                  <a:gd name="connsiteX53" fmla="*/ 189696 w 436570"/>
                  <a:gd name="connsiteY53" fmla="*/ 56896 h 312928"/>
                  <a:gd name="connsiteX54" fmla="*/ 189696 w 436570"/>
                  <a:gd name="connsiteY54" fmla="*/ 94827 h 312928"/>
                  <a:gd name="connsiteX55" fmla="*/ 19008 w 436570"/>
                  <a:gd name="connsiteY55" fmla="*/ 94827 h 312928"/>
                  <a:gd name="connsiteX56" fmla="*/ 19008 w 436570"/>
                  <a:gd name="connsiteY56" fmla="*/ 38879 h 312928"/>
                  <a:gd name="connsiteX57" fmla="*/ 35223 w 436570"/>
                  <a:gd name="connsiteY57" fmla="*/ 18965 h 312928"/>
                  <a:gd name="connsiteX58" fmla="*/ 400685 w 436570"/>
                  <a:gd name="connsiteY58" fmla="*/ 18965 h 312928"/>
                  <a:gd name="connsiteX59" fmla="*/ 417090 w 436570"/>
                  <a:gd name="connsiteY59" fmla="*/ 38879 h 312928"/>
                  <a:gd name="connsiteX60" fmla="*/ 417090 w 436570"/>
                  <a:gd name="connsiteY60" fmla="*/ 94827 h 312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436570" h="312928">
                    <a:moveTo>
                      <a:pt x="400685" y="0"/>
                    </a:moveTo>
                    <a:lnTo>
                      <a:pt x="35223" y="0"/>
                    </a:lnTo>
                    <a:cubicBezTo>
                      <a:pt x="14797" y="1073"/>
                      <a:pt x="-925" y="18447"/>
                      <a:pt x="42" y="38879"/>
                    </a:cubicBezTo>
                    <a:lnTo>
                      <a:pt x="42" y="274049"/>
                    </a:lnTo>
                    <a:cubicBezTo>
                      <a:pt x="-925" y="294481"/>
                      <a:pt x="14797" y="311855"/>
                      <a:pt x="35223" y="312928"/>
                    </a:cubicBezTo>
                    <a:lnTo>
                      <a:pt x="237109" y="312928"/>
                    </a:lnTo>
                    <a:lnTo>
                      <a:pt x="237109" y="293963"/>
                    </a:lnTo>
                    <a:lnTo>
                      <a:pt x="35223" y="293963"/>
                    </a:lnTo>
                    <a:cubicBezTo>
                      <a:pt x="25462" y="292551"/>
                      <a:pt x="18413" y="283893"/>
                      <a:pt x="19008" y="274049"/>
                    </a:cubicBezTo>
                    <a:lnTo>
                      <a:pt x="19008" y="113792"/>
                    </a:lnTo>
                    <a:lnTo>
                      <a:pt x="189696" y="113792"/>
                    </a:lnTo>
                    <a:lnTo>
                      <a:pt x="189696" y="256032"/>
                    </a:lnTo>
                    <a:cubicBezTo>
                      <a:pt x="189696" y="261269"/>
                      <a:pt x="193941" y="265515"/>
                      <a:pt x="199178" y="265515"/>
                    </a:cubicBezTo>
                    <a:lnTo>
                      <a:pt x="275040" y="265515"/>
                    </a:lnTo>
                    <a:lnTo>
                      <a:pt x="275040" y="246549"/>
                    </a:lnTo>
                    <a:lnTo>
                      <a:pt x="212928" y="246549"/>
                    </a:lnTo>
                    <a:lnTo>
                      <a:pt x="212928" y="243705"/>
                    </a:lnTo>
                    <a:cubicBezTo>
                      <a:pt x="212877" y="211198"/>
                      <a:pt x="234214" y="182530"/>
                      <a:pt x="265367" y="173248"/>
                    </a:cubicBezTo>
                    <a:cubicBezTo>
                      <a:pt x="280180" y="180029"/>
                      <a:pt x="297210" y="180029"/>
                      <a:pt x="312022" y="173248"/>
                    </a:cubicBezTo>
                    <a:cubicBezTo>
                      <a:pt x="329511" y="178527"/>
                      <a:pt x="344436" y="190075"/>
                      <a:pt x="353935" y="205679"/>
                    </a:cubicBezTo>
                    <a:lnTo>
                      <a:pt x="370056" y="196196"/>
                    </a:lnTo>
                    <a:lnTo>
                      <a:pt x="370056" y="196196"/>
                    </a:lnTo>
                    <a:cubicBezTo>
                      <a:pt x="360293" y="180258"/>
                      <a:pt x="345950" y="167634"/>
                      <a:pt x="328901" y="159973"/>
                    </a:cubicBezTo>
                    <a:cubicBezTo>
                      <a:pt x="336681" y="150737"/>
                      <a:pt x="340947" y="139049"/>
                      <a:pt x="340944" y="126973"/>
                    </a:cubicBezTo>
                    <a:cubicBezTo>
                      <a:pt x="340944" y="98169"/>
                      <a:pt x="317594" y="74818"/>
                      <a:pt x="288790" y="74818"/>
                    </a:cubicBezTo>
                    <a:cubicBezTo>
                      <a:pt x="259985" y="74818"/>
                      <a:pt x="236635" y="98169"/>
                      <a:pt x="236635" y="126973"/>
                    </a:cubicBezTo>
                    <a:cubicBezTo>
                      <a:pt x="236883" y="138852"/>
                      <a:pt x="241239" y="150279"/>
                      <a:pt x="248962" y="159309"/>
                    </a:cubicBezTo>
                    <a:cubicBezTo>
                      <a:pt x="232551" y="166587"/>
                      <a:pt x="218636" y="178523"/>
                      <a:pt x="208946" y="193636"/>
                    </a:cubicBezTo>
                    <a:lnTo>
                      <a:pt x="208946" y="66379"/>
                    </a:lnTo>
                    <a:lnTo>
                      <a:pt x="370151" y="66379"/>
                    </a:lnTo>
                    <a:lnTo>
                      <a:pt x="370151" y="196291"/>
                    </a:lnTo>
                    <a:lnTo>
                      <a:pt x="370151" y="196291"/>
                    </a:lnTo>
                    <a:lnTo>
                      <a:pt x="370151" y="199136"/>
                    </a:lnTo>
                    <a:lnTo>
                      <a:pt x="389116" y="199136"/>
                    </a:lnTo>
                    <a:lnTo>
                      <a:pt x="389116" y="113792"/>
                    </a:lnTo>
                    <a:lnTo>
                      <a:pt x="417564" y="113792"/>
                    </a:lnTo>
                    <a:lnTo>
                      <a:pt x="417564" y="208619"/>
                    </a:lnTo>
                    <a:lnTo>
                      <a:pt x="436530" y="208619"/>
                    </a:lnTo>
                    <a:lnTo>
                      <a:pt x="436530" y="38879"/>
                    </a:lnTo>
                    <a:cubicBezTo>
                      <a:pt x="437485" y="18372"/>
                      <a:pt x="421634" y="973"/>
                      <a:pt x="401127" y="18"/>
                    </a:cubicBezTo>
                    <a:cubicBezTo>
                      <a:pt x="400980" y="11"/>
                      <a:pt x="400832" y="5"/>
                      <a:pt x="400685" y="0"/>
                    </a:cubicBezTo>
                    <a:close/>
                    <a:moveTo>
                      <a:pt x="288790" y="93594"/>
                    </a:moveTo>
                    <a:cubicBezTo>
                      <a:pt x="307015" y="93489"/>
                      <a:pt x="321874" y="108178"/>
                      <a:pt x="321979" y="126403"/>
                    </a:cubicBezTo>
                    <a:cubicBezTo>
                      <a:pt x="321979" y="126403"/>
                      <a:pt x="321979" y="126404"/>
                      <a:pt x="321979" y="126404"/>
                    </a:cubicBezTo>
                    <a:cubicBezTo>
                      <a:pt x="321898" y="138314"/>
                      <a:pt x="315314" y="149227"/>
                      <a:pt x="304815" y="154852"/>
                    </a:cubicBezTo>
                    <a:cubicBezTo>
                      <a:pt x="294783" y="160264"/>
                      <a:pt x="282701" y="160264"/>
                      <a:pt x="272669" y="154852"/>
                    </a:cubicBezTo>
                    <a:cubicBezTo>
                      <a:pt x="262222" y="149187"/>
                      <a:pt x="255683" y="138288"/>
                      <a:pt x="255600" y="126404"/>
                    </a:cubicBezTo>
                    <a:cubicBezTo>
                      <a:pt x="255705" y="108179"/>
                      <a:pt x="270564" y="93489"/>
                      <a:pt x="288789" y="93594"/>
                    </a:cubicBezTo>
                    <a:cubicBezTo>
                      <a:pt x="288789" y="93594"/>
                      <a:pt x="288789" y="93594"/>
                      <a:pt x="288790" y="93594"/>
                    </a:cubicBezTo>
                    <a:close/>
                    <a:moveTo>
                      <a:pt x="388832" y="94827"/>
                    </a:moveTo>
                    <a:lnTo>
                      <a:pt x="388832" y="56896"/>
                    </a:lnTo>
                    <a:cubicBezTo>
                      <a:pt x="388832" y="51659"/>
                      <a:pt x="384586" y="47413"/>
                      <a:pt x="379349" y="47413"/>
                    </a:cubicBezTo>
                    <a:lnTo>
                      <a:pt x="199178" y="47413"/>
                    </a:lnTo>
                    <a:cubicBezTo>
                      <a:pt x="193941" y="47413"/>
                      <a:pt x="189696" y="51659"/>
                      <a:pt x="189696" y="56896"/>
                    </a:cubicBezTo>
                    <a:lnTo>
                      <a:pt x="189696" y="94827"/>
                    </a:lnTo>
                    <a:lnTo>
                      <a:pt x="19008" y="94827"/>
                    </a:lnTo>
                    <a:lnTo>
                      <a:pt x="19008" y="38879"/>
                    </a:lnTo>
                    <a:cubicBezTo>
                      <a:pt x="18413" y="29035"/>
                      <a:pt x="25462" y="20377"/>
                      <a:pt x="35223" y="18965"/>
                    </a:cubicBezTo>
                    <a:lnTo>
                      <a:pt x="400685" y="18965"/>
                    </a:lnTo>
                    <a:cubicBezTo>
                      <a:pt x="410522" y="20288"/>
                      <a:pt x="417675" y="28971"/>
                      <a:pt x="417090" y="38879"/>
                    </a:cubicBezTo>
                    <a:lnTo>
                      <a:pt x="417090" y="94827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3" name="Figura a mano libera: forma 12">
                <a:extLst>
                  <a:ext uri="{FF2B5EF4-FFF2-40B4-BE49-F238E27FC236}">
                    <a16:creationId xmlns:a16="http://schemas.microsoft.com/office/drawing/2014/main" id="{BF7BA2FC-9CE2-4072-AC47-4C8B6AE58D02}"/>
                  </a:ext>
                </a:extLst>
              </p:cNvPr>
              <p:cNvSpPr/>
              <p:nvPr/>
            </p:nvSpPr>
            <p:spPr>
              <a:xfrm>
                <a:off x="1581424" y="3162137"/>
                <a:ext cx="104119" cy="18965"/>
              </a:xfrm>
              <a:custGeom>
                <a:avLst/>
                <a:gdLst>
                  <a:gd name="connsiteX0" fmla="*/ 0 w 104119"/>
                  <a:gd name="connsiteY0" fmla="*/ 0 h 18965"/>
                  <a:gd name="connsiteX1" fmla="*/ 104120 w 104119"/>
                  <a:gd name="connsiteY1" fmla="*/ 0 h 18965"/>
                  <a:gd name="connsiteX2" fmla="*/ 104120 w 104119"/>
                  <a:gd name="connsiteY2" fmla="*/ 18965 h 18965"/>
                  <a:gd name="connsiteX3" fmla="*/ 0 w 104119"/>
                  <a:gd name="connsiteY3" fmla="*/ 18965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19" h="18965">
                    <a:moveTo>
                      <a:pt x="0" y="0"/>
                    </a:moveTo>
                    <a:lnTo>
                      <a:pt x="104120" y="0"/>
                    </a:lnTo>
                    <a:lnTo>
                      <a:pt x="104120" y="18965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4" name="Figura a mano libera: forma 13">
                <a:extLst>
                  <a:ext uri="{FF2B5EF4-FFF2-40B4-BE49-F238E27FC236}">
                    <a16:creationId xmlns:a16="http://schemas.microsoft.com/office/drawing/2014/main" id="{644A0F80-BBB0-4B40-A5BF-560DF4E6A8C9}"/>
                  </a:ext>
                </a:extLst>
              </p:cNvPr>
              <p:cNvSpPr/>
              <p:nvPr/>
            </p:nvSpPr>
            <p:spPr>
              <a:xfrm>
                <a:off x="1581424" y="3209550"/>
                <a:ext cx="66189" cy="18965"/>
              </a:xfrm>
              <a:custGeom>
                <a:avLst/>
                <a:gdLst>
                  <a:gd name="connsiteX0" fmla="*/ 0 w 66189"/>
                  <a:gd name="connsiteY0" fmla="*/ 0 h 18965"/>
                  <a:gd name="connsiteX1" fmla="*/ 66189 w 66189"/>
                  <a:gd name="connsiteY1" fmla="*/ 0 h 18965"/>
                  <a:gd name="connsiteX2" fmla="*/ 66189 w 66189"/>
                  <a:gd name="connsiteY2" fmla="*/ 18965 h 18965"/>
                  <a:gd name="connsiteX3" fmla="*/ 0 w 66189"/>
                  <a:gd name="connsiteY3" fmla="*/ 18965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89" h="18965">
                    <a:moveTo>
                      <a:pt x="0" y="0"/>
                    </a:moveTo>
                    <a:lnTo>
                      <a:pt x="66189" y="0"/>
                    </a:lnTo>
                    <a:lnTo>
                      <a:pt x="66189" y="18965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5" name="Figura a mano libera: forma 14">
                <a:extLst>
                  <a:ext uri="{FF2B5EF4-FFF2-40B4-BE49-F238E27FC236}">
                    <a16:creationId xmlns:a16="http://schemas.microsoft.com/office/drawing/2014/main" id="{C9BED458-C209-4320-9D9D-A887FC573BAD}"/>
                  </a:ext>
                </a:extLst>
              </p:cNvPr>
              <p:cNvSpPr/>
              <p:nvPr/>
            </p:nvSpPr>
            <p:spPr>
              <a:xfrm>
                <a:off x="1666768" y="3209550"/>
                <a:ext cx="28258" cy="18965"/>
              </a:xfrm>
              <a:custGeom>
                <a:avLst/>
                <a:gdLst>
                  <a:gd name="connsiteX0" fmla="*/ 0 w 28258"/>
                  <a:gd name="connsiteY0" fmla="*/ 0 h 18965"/>
                  <a:gd name="connsiteX1" fmla="*/ 28258 w 28258"/>
                  <a:gd name="connsiteY1" fmla="*/ 0 h 18965"/>
                  <a:gd name="connsiteX2" fmla="*/ 28258 w 28258"/>
                  <a:gd name="connsiteY2" fmla="*/ 18965 h 18965"/>
                  <a:gd name="connsiteX3" fmla="*/ 0 w 28258"/>
                  <a:gd name="connsiteY3" fmla="*/ 18965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258" h="18965">
                    <a:moveTo>
                      <a:pt x="0" y="0"/>
                    </a:moveTo>
                    <a:lnTo>
                      <a:pt x="28258" y="0"/>
                    </a:lnTo>
                    <a:lnTo>
                      <a:pt x="28258" y="18965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6" name="Figura a mano libera: forma 15">
                <a:extLst>
                  <a:ext uri="{FF2B5EF4-FFF2-40B4-BE49-F238E27FC236}">
                    <a16:creationId xmlns:a16="http://schemas.microsoft.com/office/drawing/2014/main" id="{BD41BD2B-C965-4159-915B-B271284EC5C6}"/>
                  </a:ext>
                </a:extLst>
              </p:cNvPr>
              <p:cNvSpPr/>
              <p:nvPr/>
            </p:nvSpPr>
            <p:spPr>
              <a:xfrm>
                <a:off x="1913412" y="3197223"/>
                <a:ext cx="9482" cy="9482"/>
              </a:xfrm>
              <a:custGeom>
                <a:avLst/>
                <a:gdLst>
                  <a:gd name="connsiteX0" fmla="*/ 0 w 9482"/>
                  <a:gd name="connsiteY0" fmla="*/ 0 h 9482"/>
                  <a:gd name="connsiteX1" fmla="*/ 0 w 9482"/>
                  <a:gd name="connsiteY1" fmla="*/ 0 h 9482"/>
                  <a:gd name="connsiteX2" fmla="*/ 0 w 9482"/>
                  <a:gd name="connsiteY2" fmla="*/ 0 h 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82" h="948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7" name="Figura a mano libera: forma 16">
                <a:extLst>
                  <a:ext uri="{FF2B5EF4-FFF2-40B4-BE49-F238E27FC236}">
                    <a16:creationId xmlns:a16="http://schemas.microsoft.com/office/drawing/2014/main" id="{0A9D2F4C-7B70-4EB2-9CB4-7F8A7DDCC159}"/>
                  </a:ext>
                </a:extLst>
              </p:cNvPr>
              <p:cNvSpPr/>
              <p:nvPr/>
            </p:nvSpPr>
            <p:spPr>
              <a:xfrm>
                <a:off x="1820497" y="3236861"/>
                <a:ext cx="192108" cy="191739"/>
              </a:xfrm>
              <a:custGeom>
                <a:avLst/>
                <a:gdLst>
                  <a:gd name="connsiteX0" fmla="*/ 96329 w 192108"/>
                  <a:gd name="connsiteY0" fmla="*/ 191738 h 191739"/>
                  <a:gd name="connsiteX1" fmla="*/ 1 w 192108"/>
                  <a:gd name="connsiteY1" fmla="*/ 96329 h 191739"/>
                  <a:gd name="connsiteX2" fmla="*/ 95411 w 192108"/>
                  <a:gd name="connsiteY2" fmla="*/ 1 h 191739"/>
                  <a:gd name="connsiteX3" fmla="*/ 107898 w 192108"/>
                  <a:gd name="connsiteY3" fmla="*/ 758 h 191739"/>
                  <a:gd name="connsiteX4" fmla="*/ 107898 w 192108"/>
                  <a:gd name="connsiteY4" fmla="*/ 758 h 191739"/>
                  <a:gd name="connsiteX5" fmla="*/ 191375 w 192108"/>
                  <a:gd name="connsiteY5" fmla="*/ 107762 h 191739"/>
                  <a:gd name="connsiteX6" fmla="*/ 169156 w 192108"/>
                  <a:gd name="connsiteY6" fmla="*/ 158265 h 191739"/>
                  <a:gd name="connsiteX7" fmla="*/ 137199 w 192108"/>
                  <a:gd name="connsiteY7" fmla="*/ 182635 h 191739"/>
                  <a:gd name="connsiteX8" fmla="*/ 96329 w 192108"/>
                  <a:gd name="connsiteY8" fmla="*/ 191738 h 191739"/>
                  <a:gd name="connsiteX9" fmla="*/ 96329 w 192108"/>
                  <a:gd name="connsiteY9" fmla="*/ 18964 h 191739"/>
                  <a:gd name="connsiteX10" fmla="*/ 61338 w 192108"/>
                  <a:gd name="connsiteY10" fmla="*/ 27499 h 191739"/>
                  <a:gd name="connsiteX11" fmla="*/ 28501 w 192108"/>
                  <a:gd name="connsiteY11" fmla="*/ 131182 h 191739"/>
                  <a:gd name="connsiteX12" fmla="*/ 129234 w 192108"/>
                  <a:gd name="connsiteY12" fmla="*/ 165472 h 191739"/>
                  <a:gd name="connsiteX13" fmla="*/ 154932 w 192108"/>
                  <a:gd name="connsiteY13" fmla="*/ 145842 h 191739"/>
                  <a:gd name="connsiteX14" fmla="*/ 146431 w 192108"/>
                  <a:gd name="connsiteY14" fmla="*/ 37416 h 191739"/>
                  <a:gd name="connsiteX15" fmla="*/ 105717 w 192108"/>
                  <a:gd name="connsiteY15" fmla="*/ 19533 h 191739"/>
                  <a:gd name="connsiteX16" fmla="*/ 105717 w 192108"/>
                  <a:gd name="connsiteY16" fmla="*/ 19533 h 191739"/>
                  <a:gd name="connsiteX17" fmla="*/ 96139 w 192108"/>
                  <a:gd name="connsiteY17" fmla="*/ 18964 h 19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2108" h="191739">
                    <a:moveTo>
                      <a:pt x="96329" y="191738"/>
                    </a:moveTo>
                    <a:cubicBezTo>
                      <a:pt x="43382" y="191992"/>
                      <a:pt x="255" y="149276"/>
                      <a:pt x="1" y="96329"/>
                    </a:cubicBezTo>
                    <a:cubicBezTo>
                      <a:pt x="-252" y="43382"/>
                      <a:pt x="42464" y="255"/>
                      <a:pt x="95411" y="1"/>
                    </a:cubicBezTo>
                    <a:cubicBezTo>
                      <a:pt x="99585" y="-19"/>
                      <a:pt x="103756" y="234"/>
                      <a:pt x="107898" y="758"/>
                    </a:cubicBezTo>
                    <a:lnTo>
                      <a:pt x="107898" y="758"/>
                    </a:lnTo>
                    <a:cubicBezTo>
                      <a:pt x="160498" y="7254"/>
                      <a:pt x="197872" y="55162"/>
                      <a:pt x="191375" y="107762"/>
                    </a:cubicBezTo>
                    <a:cubicBezTo>
                      <a:pt x="189072" y="126408"/>
                      <a:pt x="181346" y="143968"/>
                      <a:pt x="169156" y="158265"/>
                    </a:cubicBezTo>
                    <a:cubicBezTo>
                      <a:pt x="160276" y="168482"/>
                      <a:pt x="149401" y="176775"/>
                      <a:pt x="137199" y="182635"/>
                    </a:cubicBezTo>
                    <a:cubicBezTo>
                      <a:pt x="124405" y="188620"/>
                      <a:pt x="110454" y="191728"/>
                      <a:pt x="96329" y="191738"/>
                    </a:cubicBezTo>
                    <a:close/>
                    <a:moveTo>
                      <a:pt x="96329" y="18964"/>
                    </a:moveTo>
                    <a:cubicBezTo>
                      <a:pt x="84149" y="18959"/>
                      <a:pt x="72147" y="21886"/>
                      <a:pt x="61338" y="27499"/>
                    </a:cubicBezTo>
                    <a:cubicBezTo>
                      <a:pt x="23639" y="47063"/>
                      <a:pt x="8937" y="93483"/>
                      <a:pt x="28501" y="131182"/>
                    </a:cubicBezTo>
                    <a:cubicBezTo>
                      <a:pt x="47476" y="167746"/>
                      <a:pt x="91892" y="182866"/>
                      <a:pt x="129234" y="165472"/>
                    </a:cubicBezTo>
                    <a:cubicBezTo>
                      <a:pt x="139081" y="160802"/>
                      <a:pt x="147836" y="154114"/>
                      <a:pt x="154932" y="145842"/>
                    </a:cubicBezTo>
                    <a:cubicBezTo>
                      <a:pt x="182525" y="113554"/>
                      <a:pt x="178720" y="65010"/>
                      <a:pt x="146431" y="37416"/>
                    </a:cubicBezTo>
                    <a:cubicBezTo>
                      <a:pt x="134917" y="27576"/>
                      <a:pt x="120753" y="21355"/>
                      <a:pt x="105717" y="19533"/>
                    </a:cubicBezTo>
                    <a:lnTo>
                      <a:pt x="105717" y="19533"/>
                    </a:lnTo>
                    <a:cubicBezTo>
                      <a:pt x="102539" y="19147"/>
                      <a:pt x="99340" y="18957"/>
                      <a:pt x="96139" y="189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8" name="Figura a mano libera: forma 17">
                <a:extLst>
                  <a:ext uri="{FF2B5EF4-FFF2-40B4-BE49-F238E27FC236}">
                    <a16:creationId xmlns:a16="http://schemas.microsoft.com/office/drawing/2014/main" id="{37808C95-CAE0-4507-8E4F-39309E4431E2}"/>
                  </a:ext>
                </a:extLst>
              </p:cNvPr>
              <p:cNvSpPr/>
              <p:nvPr/>
            </p:nvSpPr>
            <p:spPr>
              <a:xfrm>
                <a:off x="1864387" y="3296127"/>
                <a:ext cx="104593" cy="76999"/>
              </a:xfrm>
              <a:custGeom>
                <a:avLst/>
                <a:gdLst>
                  <a:gd name="connsiteX0" fmla="*/ 37362 w 104593"/>
                  <a:gd name="connsiteY0" fmla="*/ 76999 h 76999"/>
                  <a:gd name="connsiteX1" fmla="*/ 37362 w 104593"/>
                  <a:gd name="connsiteY1" fmla="*/ 76999 h 76999"/>
                  <a:gd name="connsiteX2" fmla="*/ 30629 w 104593"/>
                  <a:gd name="connsiteY2" fmla="*/ 74249 h 76999"/>
                  <a:gd name="connsiteX3" fmla="*/ 0 w 104593"/>
                  <a:gd name="connsiteY3" fmla="*/ 43620 h 76999"/>
                  <a:gd name="connsiteX4" fmla="*/ 13181 w 104593"/>
                  <a:gd name="connsiteY4" fmla="*/ 30250 h 76999"/>
                  <a:gd name="connsiteX5" fmla="*/ 37077 w 104593"/>
                  <a:gd name="connsiteY5" fmla="*/ 54146 h 76999"/>
                  <a:gd name="connsiteX6" fmla="*/ 91128 w 104593"/>
                  <a:gd name="connsiteY6" fmla="*/ 0 h 76999"/>
                  <a:gd name="connsiteX7" fmla="*/ 104594 w 104593"/>
                  <a:gd name="connsiteY7" fmla="*/ 13465 h 76999"/>
                  <a:gd name="connsiteX8" fmla="*/ 43715 w 104593"/>
                  <a:gd name="connsiteY8" fmla="*/ 74249 h 76999"/>
                  <a:gd name="connsiteX9" fmla="*/ 37362 w 104593"/>
                  <a:gd name="connsiteY9" fmla="*/ 76999 h 7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593" h="76999">
                    <a:moveTo>
                      <a:pt x="37362" y="76999"/>
                    </a:moveTo>
                    <a:lnTo>
                      <a:pt x="37362" y="76999"/>
                    </a:lnTo>
                    <a:cubicBezTo>
                      <a:pt x="34841" y="77014"/>
                      <a:pt x="32419" y="76024"/>
                      <a:pt x="30629" y="74249"/>
                    </a:cubicBezTo>
                    <a:lnTo>
                      <a:pt x="0" y="43620"/>
                    </a:lnTo>
                    <a:lnTo>
                      <a:pt x="13181" y="30250"/>
                    </a:lnTo>
                    <a:lnTo>
                      <a:pt x="37077" y="54146"/>
                    </a:lnTo>
                    <a:lnTo>
                      <a:pt x="91128" y="0"/>
                    </a:lnTo>
                    <a:lnTo>
                      <a:pt x="104594" y="13465"/>
                    </a:lnTo>
                    <a:lnTo>
                      <a:pt x="43715" y="74249"/>
                    </a:lnTo>
                    <a:cubicBezTo>
                      <a:pt x="42020" y="75934"/>
                      <a:pt x="39750" y="76916"/>
                      <a:pt x="37362" y="769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9" name="Figura a mano libera: forma 18">
                <a:extLst>
                  <a:ext uri="{FF2B5EF4-FFF2-40B4-BE49-F238E27FC236}">
                    <a16:creationId xmlns:a16="http://schemas.microsoft.com/office/drawing/2014/main" id="{A392C655-3EA9-4C0E-BA3E-B0C845ABC006}"/>
                  </a:ext>
                </a:extLst>
              </p:cNvPr>
              <p:cNvSpPr/>
              <p:nvPr/>
            </p:nvSpPr>
            <p:spPr>
              <a:xfrm>
                <a:off x="1913412" y="3197223"/>
                <a:ext cx="9482" cy="9482"/>
              </a:xfrm>
              <a:custGeom>
                <a:avLst/>
                <a:gdLst>
                  <a:gd name="connsiteX0" fmla="*/ 0 w 9482"/>
                  <a:gd name="connsiteY0" fmla="*/ 0 h 9482"/>
                  <a:gd name="connsiteX1" fmla="*/ 0 w 9482"/>
                  <a:gd name="connsiteY1" fmla="*/ 0 h 9482"/>
                  <a:gd name="connsiteX2" fmla="*/ 0 w 9482"/>
                  <a:gd name="connsiteY2" fmla="*/ 0 h 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82" h="948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</p:grpSp>
      <p:sp>
        <p:nvSpPr>
          <p:cNvPr id="23" name="Rectangle 28">
            <a:extLst>
              <a:ext uri="{FF2B5EF4-FFF2-40B4-BE49-F238E27FC236}">
                <a16:creationId xmlns:a16="http://schemas.microsoft.com/office/drawing/2014/main" id="{55054E91-5136-400F-9C53-3895D36610E3}"/>
              </a:ext>
            </a:extLst>
          </p:cNvPr>
          <p:cNvSpPr/>
          <p:nvPr/>
        </p:nvSpPr>
        <p:spPr>
          <a:xfrm>
            <a:off x="12657005" y="3221299"/>
            <a:ext cx="3592173" cy="1585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100">
                <a:solidFill>
                  <a:schemeClr val="bg1"/>
                </a:solidFill>
                <a:latin typeface="Montserrat" panose="00000500000000000000" pitchFamily="50" charset="0"/>
              </a:rPr>
              <a:t>Amazon Cognito fornisce autenticazione, autorizzazione e gestione degli utenti per le applicazioni Web e mobili. Gli utenti possono accedere direttamente con un nome utente e una password, oppure tramite terze parti, ad esempio Facebook, Amazon, Google o Apple.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6F2FFA9-70AF-4DB0-BFF7-4A5F1F19992F}"/>
              </a:ext>
            </a:extLst>
          </p:cNvPr>
          <p:cNvSpPr txBox="1"/>
          <p:nvPr/>
        </p:nvSpPr>
        <p:spPr>
          <a:xfrm>
            <a:off x="12618905" y="1765842"/>
            <a:ext cx="28103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AMAZON </a:t>
            </a:r>
          </a:p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COGNITO</a:t>
            </a:r>
          </a:p>
        </p:txBody>
      </p:sp>
      <p:sp>
        <p:nvSpPr>
          <p:cNvPr id="25" name="TextBox 30">
            <a:extLst>
              <a:ext uri="{FF2B5EF4-FFF2-40B4-BE49-F238E27FC236}">
                <a16:creationId xmlns:a16="http://schemas.microsoft.com/office/drawing/2014/main" id="{E38FD029-7A12-4933-8FFD-76A63081FB70}"/>
              </a:ext>
            </a:extLst>
          </p:cNvPr>
          <p:cNvSpPr txBox="1"/>
          <p:nvPr/>
        </p:nvSpPr>
        <p:spPr>
          <a:xfrm>
            <a:off x="12657005" y="1394527"/>
            <a:ext cx="262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>
                <a:solidFill>
                  <a:schemeClr val="bg1"/>
                </a:solidFill>
                <a:latin typeface="Montserrat" panose="00000500000000000000" pitchFamily="50" charset="0"/>
              </a:rPr>
              <a:t>SERVIZI UTILIZZATI</a:t>
            </a:r>
          </a:p>
          <a:p>
            <a:endParaRPr lang="en-US" sz="1400" spc="3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19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5 4.81481E-6 L -0.40807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2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4.81481E-6 L -0.40807 4.8148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2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4.81481E-6 L -0.40808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>
            <a:extLst>
              <a:ext uri="{FF2B5EF4-FFF2-40B4-BE49-F238E27FC236}">
                <a16:creationId xmlns:a16="http://schemas.microsoft.com/office/drawing/2014/main" id="{3FAA8169-914C-4F58-B30B-C598752A2FC0}"/>
              </a:ext>
            </a:extLst>
          </p:cNvPr>
          <p:cNvSpPr txBox="1"/>
          <p:nvPr/>
        </p:nvSpPr>
        <p:spPr>
          <a:xfrm>
            <a:off x="3080510" y="5119466"/>
            <a:ext cx="2130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bg1"/>
                </a:solidFill>
                <a:latin typeface="Montserrat" panose="00000500000000000000" pitchFamily="50" charset="0"/>
              </a:rPr>
              <a:t>GIANLUCA L’ARCO</a:t>
            </a:r>
            <a:endParaRPr lang="id-ID" sz="16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5" name="TextBox 63">
            <a:extLst>
              <a:ext uri="{FF2B5EF4-FFF2-40B4-BE49-F238E27FC236}">
                <a16:creationId xmlns:a16="http://schemas.microsoft.com/office/drawing/2014/main" id="{E6310BFC-BD5A-4CA7-893E-867C5F9A8D2F}"/>
              </a:ext>
            </a:extLst>
          </p:cNvPr>
          <p:cNvSpPr txBox="1"/>
          <p:nvPr/>
        </p:nvSpPr>
        <p:spPr>
          <a:xfrm>
            <a:off x="3449324" y="5421223"/>
            <a:ext cx="13676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900">
                <a:solidFill>
                  <a:schemeClr val="bg1">
                    <a:lumMod val="85000"/>
                  </a:schemeClr>
                </a:solidFill>
                <a:latin typeface="Montserrat" panose="00000500000000000000" pitchFamily="50" charset="0"/>
              </a:rPr>
              <a:t>Full Stack Developer</a:t>
            </a:r>
            <a:endParaRPr lang="id-ID" sz="900">
              <a:solidFill>
                <a:schemeClr val="bg1">
                  <a:lumMod val="8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1ED40FC7-9106-4029-B82C-97283A6203AF}"/>
              </a:ext>
            </a:extLst>
          </p:cNvPr>
          <p:cNvSpPr txBox="1"/>
          <p:nvPr/>
        </p:nvSpPr>
        <p:spPr>
          <a:xfrm>
            <a:off x="6528981" y="5119466"/>
            <a:ext cx="2755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>
                <a:solidFill>
                  <a:schemeClr val="bg1"/>
                </a:solidFill>
                <a:latin typeface="Montserrat" panose="00000500000000000000" pitchFamily="50" charset="0"/>
              </a:rPr>
              <a:t>GENNARO SORRENTINO</a:t>
            </a:r>
            <a:endParaRPr lang="id-ID" sz="16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4">
            <a:extLst>
              <a:ext uri="{FF2B5EF4-FFF2-40B4-BE49-F238E27FC236}">
                <a16:creationId xmlns:a16="http://schemas.microsoft.com/office/drawing/2014/main" id="{9B084058-5E55-4820-A802-DC52C24A6E6B}"/>
              </a:ext>
            </a:extLst>
          </p:cNvPr>
          <p:cNvSpPr txBox="1"/>
          <p:nvPr/>
        </p:nvSpPr>
        <p:spPr>
          <a:xfrm>
            <a:off x="7197682" y="5421223"/>
            <a:ext cx="13676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900">
                <a:solidFill>
                  <a:schemeClr val="bg1">
                    <a:lumMod val="85000"/>
                  </a:schemeClr>
                </a:solidFill>
                <a:latin typeface="Montserrat" panose="00000500000000000000" pitchFamily="50" charset="0"/>
              </a:rPr>
              <a:t>Full Stack Developer</a:t>
            </a:r>
            <a:endParaRPr lang="id-ID" sz="900">
              <a:solidFill>
                <a:schemeClr val="bg1">
                  <a:lumMod val="8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22" name="TextBox 59">
            <a:extLst>
              <a:ext uri="{FF2B5EF4-FFF2-40B4-BE49-F238E27FC236}">
                <a16:creationId xmlns:a16="http://schemas.microsoft.com/office/drawing/2014/main" id="{07B3C854-F6D2-49DC-8EFB-EEDE363D6EF8}"/>
              </a:ext>
            </a:extLst>
          </p:cNvPr>
          <p:cNvSpPr txBox="1"/>
          <p:nvPr/>
        </p:nvSpPr>
        <p:spPr>
          <a:xfrm>
            <a:off x="964426" y="420855"/>
            <a:ext cx="59763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Montserrat" panose="00000500000000000000" pitchFamily="50" charset="0"/>
              </a:rPr>
              <a:t>MEET THE TEAM</a:t>
            </a:r>
          </a:p>
        </p:txBody>
      </p:sp>
      <p:sp>
        <p:nvSpPr>
          <p:cNvPr id="24" name="TextBox 62">
            <a:extLst>
              <a:ext uri="{FF2B5EF4-FFF2-40B4-BE49-F238E27FC236}">
                <a16:creationId xmlns:a16="http://schemas.microsoft.com/office/drawing/2014/main" id="{FA40C688-7890-4648-AAAF-46898676679F}"/>
              </a:ext>
            </a:extLst>
          </p:cNvPr>
          <p:cNvSpPr txBox="1"/>
          <p:nvPr/>
        </p:nvSpPr>
        <p:spPr>
          <a:xfrm>
            <a:off x="1033519" y="1228297"/>
            <a:ext cx="1962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>
                <a:solidFill>
                  <a:schemeClr val="bg1"/>
                </a:solidFill>
                <a:latin typeface="Montserrat" panose="00000500000000000000" pitchFamily="50" charset="0"/>
              </a:rPr>
              <a:t>INGSW1920_10</a:t>
            </a:r>
          </a:p>
        </p:txBody>
      </p:sp>
      <p:grpSp>
        <p:nvGrpSpPr>
          <p:cNvPr id="97" name="Group 1">
            <a:extLst>
              <a:ext uri="{FF2B5EF4-FFF2-40B4-BE49-F238E27FC236}">
                <a16:creationId xmlns:a16="http://schemas.microsoft.com/office/drawing/2014/main" id="{BC1A3708-033B-487F-8B67-8FF4499C9EF8}"/>
              </a:ext>
            </a:extLst>
          </p:cNvPr>
          <p:cNvGrpSpPr/>
          <p:nvPr/>
        </p:nvGrpSpPr>
        <p:grpSpPr>
          <a:xfrm>
            <a:off x="2343482" y="2074287"/>
            <a:ext cx="3591446" cy="2779163"/>
            <a:chOff x="2432790" y="730250"/>
            <a:chExt cx="7132330" cy="5365750"/>
          </a:xfrm>
          <a:solidFill>
            <a:schemeClr val="bg1"/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97B07DC3-C308-4BB6-8187-85F6FC4A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1" y="800101"/>
              <a:ext cx="5110162" cy="5078413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EF4C2ED9-3689-4041-BB8F-FF49686E4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3770C368-7D0D-4F73-916D-6F990F967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5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170CCBB2-A75C-424F-A37D-F31FCF4A1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E635C6CD-4A8B-4B90-8BBB-26761D461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6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F0BD7A97-83C3-4495-AD31-3DBF095F5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4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4C039118-E530-41D2-AC2A-72B587CE8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8B7A4CEB-5628-4FD8-8DCF-1F1C29579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6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7E158CAD-EED3-4BCA-A7FC-95CFE9D4D8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EEB26A67-7858-4E7C-A4E8-3D44D6413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8760E286-9423-4377-9176-FBE233F03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3">
              <a:extLst>
                <a:ext uri="{FF2B5EF4-FFF2-40B4-BE49-F238E27FC236}">
                  <a16:creationId xmlns:a16="http://schemas.microsoft.com/office/drawing/2014/main" id="{7F358F2F-8C9D-47CB-A203-E5047D106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1D72D439-3260-4E34-8040-8AA23C8A7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5">
              <a:extLst>
                <a:ext uri="{FF2B5EF4-FFF2-40B4-BE49-F238E27FC236}">
                  <a16:creationId xmlns:a16="http://schemas.microsoft.com/office/drawing/2014/main" id="{1B36CAD7-14B0-4103-B7C9-C941C573A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CC4E734C-0745-45DE-918E-98B1C230E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">
              <a:extLst>
                <a:ext uri="{FF2B5EF4-FFF2-40B4-BE49-F238E27FC236}">
                  <a16:creationId xmlns:a16="http://schemas.microsoft.com/office/drawing/2014/main" id="{868B7DC0-604E-4F51-8829-C4878872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4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6">
              <a:extLst>
                <a:ext uri="{FF2B5EF4-FFF2-40B4-BE49-F238E27FC236}">
                  <a16:creationId xmlns:a16="http://schemas.microsoft.com/office/drawing/2014/main" id="{B26E6AB1-95A6-449D-B5E0-CFFA86FFE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0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9F0BACE0-4268-416C-9472-E0BCE388C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" name="Group 32">
            <a:extLst>
              <a:ext uri="{FF2B5EF4-FFF2-40B4-BE49-F238E27FC236}">
                <a16:creationId xmlns:a16="http://schemas.microsoft.com/office/drawing/2014/main" id="{EB8DF8FA-0F05-4A87-AF76-3B7E421479DC}"/>
              </a:ext>
            </a:extLst>
          </p:cNvPr>
          <p:cNvGrpSpPr/>
          <p:nvPr/>
        </p:nvGrpSpPr>
        <p:grpSpPr>
          <a:xfrm>
            <a:off x="2892146" y="2544611"/>
            <a:ext cx="2545143" cy="2511355"/>
            <a:chOff x="4825269" y="-353292"/>
            <a:chExt cx="7277796" cy="7685641"/>
          </a:xfrm>
          <a:solidFill>
            <a:srgbClr val="FF9900"/>
          </a:solidFill>
        </p:grpSpPr>
        <p:sp>
          <p:nvSpPr>
            <p:cNvPr id="117" name="Freeform 15">
              <a:extLst>
                <a:ext uri="{FF2B5EF4-FFF2-40B4-BE49-F238E27FC236}">
                  <a16:creationId xmlns:a16="http://schemas.microsoft.com/office/drawing/2014/main" id="{C7A26A97-2BA5-4C4F-B652-EEF355C70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7157ABBC-6B75-4DED-8485-B852322572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1368" y="540239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">
              <a:extLst>
                <a:ext uri="{FF2B5EF4-FFF2-40B4-BE49-F238E27FC236}">
                  <a16:creationId xmlns:a16="http://schemas.microsoft.com/office/drawing/2014/main" id="{C4068241-C0F4-49EA-A2FD-4C4A40C8F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0654" y="2540196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3">
              <a:extLst>
                <a:ext uri="{FF2B5EF4-FFF2-40B4-BE49-F238E27FC236}">
                  <a16:creationId xmlns:a16="http://schemas.microsoft.com/office/drawing/2014/main" id="{115BD567-D14D-4F34-A9EE-AA2FA64E4E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3BBCBD65-BABD-4380-9567-6B88E8CCD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9914" y="5249487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9">
              <a:extLst>
                <a:ext uri="{FF2B5EF4-FFF2-40B4-BE49-F238E27FC236}">
                  <a16:creationId xmlns:a16="http://schemas.microsoft.com/office/drawing/2014/main" id="{7CB4CC62-EA0D-4829-A9AE-5181814D3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039" y="-353292"/>
              <a:ext cx="1104631" cy="110831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80E4F92F-5576-492B-8E43-6BB738C47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8184" y="6106561"/>
              <a:ext cx="1221709" cy="12257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">
              <a:extLst>
                <a:ext uri="{FF2B5EF4-FFF2-40B4-BE49-F238E27FC236}">
                  <a16:creationId xmlns:a16="http://schemas.microsoft.com/office/drawing/2014/main" id="{CC21D1A9-47EE-429A-B5F6-53FFF963E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269" y="5305197"/>
              <a:ext cx="936781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9455E1AC-8C01-4664-A207-D34ECA4F3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237" y="5249487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3">
              <a:extLst>
                <a:ext uri="{FF2B5EF4-FFF2-40B4-BE49-F238E27FC236}">
                  <a16:creationId xmlns:a16="http://schemas.microsoft.com/office/drawing/2014/main" id="{65666480-6897-4067-AB97-17AF8BB550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6332" y="173005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7" name="Group 1">
            <a:extLst>
              <a:ext uri="{FF2B5EF4-FFF2-40B4-BE49-F238E27FC236}">
                <a16:creationId xmlns:a16="http://schemas.microsoft.com/office/drawing/2014/main" id="{1C53D8AF-08DA-428D-BFF2-50C0D17AA1A7}"/>
              </a:ext>
            </a:extLst>
          </p:cNvPr>
          <p:cNvGrpSpPr/>
          <p:nvPr/>
        </p:nvGrpSpPr>
        <p:grpSpPr>
          <a:xfrm>
            <a:off x="6164144" y="2041209"/>
            <a:ext cx="3591446" cy="2779163"/>
            <a:chOff x="2432790" y="730250"/>
            <a:chExt cx="7132330" cy="5365750"/>
          </a:xfrm>
          <a:solidFill>
            <a:schemeClr val="bg1"/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id="{2BF3B212-0E2F-46B2-A363-7B180488F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1" y="800101"/>
              <a:ext cx="5110162" cy="5078413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6448A9B7-CFEF-4207-B880-8E88886EB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D0A1FCB0-FCCE-46AA-AC1D-9FDC39801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5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8">
              <a:extLst>
                <a:ext uri="{FF2B5EF4-FFF2-40B4-BE49-F238E27FC236}">
                  <a16:creationId xmlns:a16="http://schemas.microsoft.com/office/drawing/2014/main" id="{351904E2-28B5-4FB2-9591-3A876AD8E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9">
              <a:extLst>
                <a:ext uri="{FF2B5EF4-FFF2-40B4-BE49-F238E27FC236}">
                  <a16:creationId xmlns:a16="http://schemas.microsoft.com/office/drawing/2014/main" id="{C5F8B19E-F0C4-4137-816D-0D746C7F8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6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0">
              <a:extLst>
                <a:ext uri="{FF2B5EF4-FFF2-40B4-BE49-F238E27FC236}">
                  <a16:creationId xmlns:a16="http://schemas.microsoft.com/office/drawing/2014/main" id="{A587E6AB-8970-4531-8BF8-1BCC2D221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4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008A820B-D495-4E79-BFB0-131819E29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03FF2F0C-D5C2-4549-B8AA-AA291966A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6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0C35CC7D-CCE4-4EA9-8AF5-160F327ACF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5">
              <a:extLst>
                <a:ext uri="{FF2B5EF4-FFF2-40B4-BE49-F238E27FC236}">
                  <a16:creationId xmlns:a16="http://schemas.microsoft.com/office/drawing/2014/main" id="{31016598-E845-439F-9959-351E72EFF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3EE85D67-422F-4E16-BAA5-3C1062B46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id="{5D751EF7-068B-476B-BEC5-7CDF5BDE98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9">
              <a:extLst>
                <a:ext uri="{FF2B5EF4-FFF2-40B4-BE49-F238E27FC236}">
                  <a16:creationId xmlns:a16="http://schemas.microsoft.com/office/drawing/2014/main" id="{FBA047C0-7042-49D8-8E7B-9127EFE46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5">
              <a:extLst>
                <a:ext uri="{FF2B5EF4-FFF2-40B4-BE49-F238E27FC236}">
                  <a16:creationId xmlns:a16="http://schemas.microsoft.com/office/drawing/2014/main" id="{721541E0-B440-4FA2-977E-D74982E3D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B5DCF0E0-2114-4E2D-9442-4734E925F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3">
              <a:extLst>
                <a:ext uri="{FF2B5EF4-FFF2-40B4-BE49-F238E27FC236}">
                  <a16:creationId xmlns:a16="http://schemas.microsoft.com/office/drawing/2014/main" id="{4CC75911-8FD5-4A09-8AEE-700B30255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4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6">
              <a:extLst>
                <a:ext uri="{FF2B5EF4-FFF2-40B4-BE49-F238E27FC236}">
                  <a16:creationId xmlns:a16="http://schemas.microsoft.com/office/drawing/2014/main" id="{63CAA3DC-3104-4B7F-9FA3-BB6FA65DB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0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6">
              <a:extLst>
                <a:ext uri="{FF2B5EF4-FFF2-40B4-BE49-F238E27FC236}">
                  <a16:creationId xmlns:a16="http://schemas.microsoft.com/office/drawing/2014/main" id="{E3ADE2EF-657D-4AD4-9131-FDACD592D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6" name="Group 32">
            <a:extLst>
              <a:ext uri="{FF2B5EF4-FFF2-40B4-BE49-F238E27FC236}">
                <a16:creationId xmlns:a16="http://schemas.microsoft.com/office/drawing/2014/main" id="{02BB1FD4-5464-44F8-AD40-8D21FF44DB8A}"/>
              </a:ext>
            </a:extLst>
          </p:cNvPr>
          <p:cNvGrpSpPr/>
          <p:nvPr/>
        </p:nvGrpSpPr>
        <p:grpSpPr>
          <a:xfrm>
            <a:off x="6712808" y="2511533"/>
            <a:ext cx="2545143" cy="2511355"/>
            <a:chOff x="4825269" y="-353292"/>
            <a:chExt cx="7277796" cy="7685641"/>
          </a:xfrm>
          <a:solidFill>
            <a:srgbClr val="FF9900"/>
          </a:solidFill>
        </p:grpSpPr>
        <p:sp>
          <p:nvSpPr>
            <p:cNvPr id="177" name="Freeform 15">
              <a:extLst>
                <a:ext uri="{FF2B5EF4-FFF2-40B4-BE49-F238E27FC236}">
                  <a16:creationId xmlns:a16="http://schemas.microsoft.com/office/drawing/2014/main" id="{F0226EDB-D5FA-4F5F-BDC9-ABA89AE23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3">
              <a:extLst>
                <a:ext uri="{FF2B5EF4-FFF2-40B4-BE49-F238E27FC236}">
                  <a16:creationId xmlns:a16="http://schemas.microsoft.com/office/drawing/2014/main" id="{FD29461E-E7BF-4C0E-B8EC-E868B851DD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1368" y="540239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6">
              <a:extLst>
                <a:ext uri="{FF2B5EF4-FFF2-40B4-BE49-F238E27FC236}">
                  <a16:creationId xmlns:a16="http://schemas.microsoft.com/office/drawing/2014/main" id="{5CD69CBC-BD09-45B9-B854-C3051A468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0654" y="2540196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3">
              <a:extLst>
                <a:ext uri="{FF2B5EF4-FFF2-40B4-BE49-F238E27FC236}">
                  <a16:creationId xmlns:a16="http://schemas.microsoft.com/office/drawing/2014/main" id="{B1B00373-8576-47E9-ACAD-7AB974329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5">
              <a:extLst>
                <a:ext uri="{FF2B5EF4-FFF2-40B4-BE49-F238E27FC236}">
                  <a16:creationId xmlns:a16="http://schemas.microsoft.com/office/drawing/2014/main" id="{341AA36F-3385-4CF0-B08A-441546F4D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9914" y="5249487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9">
              <a:extLst>
                <a:ext uri="{FF2B5EF4-FFF2-40B4-BE49-F238E27FC236}">
                  <a16:creationId xmlns:a16="http://schemas.microsoft.com/office/drawing/2014/main" id="{68B8E558-582F-4A49-A822-11549156D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039" y="-353292"/>
              <a:ext cx="1104631" cy="110831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CA4577E7-7FF4-4D17-AB9D-4E52551A1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8184" y="6106561"/>
              <a:ext cx="1221709" cy="12257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9">
              <a:extLst>
                <a:ext uri="{FF2B5EF4-FFF2-40B4-BE49-F238E27FC236}">
                  <a16:creationId xmlns:a16="http://schemas.microsoft.com/office/drawing/2014/main" id="{60C7EED0-488E-412B-AF7F-384B2316B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269" y="5305197"/>
              <a:ext cx="936781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5">
              <a:extLst>
                <a:ext uri="{FF2B5EF4-FFF2-40B4-BE49-F238E27FC236}">
                  <a16:creationId xmlns:a16="http://schemas.microsoft.com/office/drawing/2014/main" id="{2CB69347-3AAE-4612-B041-AB6A9D5BB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237" y="5249487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3">
              <a:extLst>
                <a:ext uri="{FF2B5EF4-FFF2-40B4-BE49-F238E27FC236}">
                  <a16:creationId xmlns:a16="http://schemas.microsoft.com/office/drawing/2014/main" id="{D714B9A7-ADE8-4016-B288-7F11891589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6332" y="173005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1C5A54DF-B06F-403C-AE48-9FD38F27B08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56" y="2624650"/>
            <a:ext cx="1728000" cy="1728000"/>
          </a:xfrm>
          <a:prstGeom prst="ellipse">
            <a:avLst/>
          </a:prstGeom>
          <a:ln w="63500" cap="rnd">
            <a:noFill/>
          </a:ln>
          <a:effectLst>
            <a:outerShdw blurRad="152400" dist="2413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0E559B5-E6EF-4EE4-BA84-BC3E4A562A3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377" y="2596272"/>
            <a:ext cx="1728000" cy="1728000"/>
          </a:xfrm>
          <a:prstGeom prst="ellipse">
            <a:avLst/>
          </a:prstGeom>
          <a:ln w="63500" cap="rnd">
            <a:noFill/>
          </a:ln>
          <a:effectLst>
            <a:outerShdw blurRad="152400" dist="2413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5874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1">
            <a:extLst>
              <a:ext uri="{FF2B5EF4-FFF2-40B4-BE49-F238E27FC236}">
                <a16:creationId xmlns:a16="http://schemas.microsoft.com/office/drawing/2014/main" id="{C612AD83-1FBA-47B8-9672-570F4FCEA117}"/>
              </a:ext>
            </a:extLst>
          </p:cNvPr>
          <p:cNvGrpSpPr/>
          <p:nvPr/>
        </p:nvGrpSpPr>
        <p:grpSpPr>
          <a:xfrm>
            <a:off x="1203370" y="-823615"/>
            <a:ext cx="10269682" cy="8505230"/>
            <a:chOff x="2432790" y="730250"/>
            <a:chExt cx="7132330" cy="5365750"/>
          </a:xfrm>
          <a:solidFill>
            <a:schemeClr val="bg1"/>
          </a:solidFill>
        </p:grpSpPr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74D37106-7D83-428F-B2A6-7703E7931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1" y="800101"/>
              <a:ext cx="5110162" cy="5078413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8A7CFA88-DDBF-4D78-A71E-B25CE76BD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FC24AB17-475B-49EA-80A4-9A6D03B4B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5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DC509ED3-6812-429B-B8C8-67248E2E7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3D035C44-A3CA-422F-A711-870F233F0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6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33500E20-7A5F-4678-BBA6-375F359AC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4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3316D1B3-AB18-43C5-866B-943A03F50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92D69BE5-61C3-407F-B4DC-26CD4F11A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6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E63FF013-C35E-4388-98F7-E4041158FD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754872ED-441D-447B-A012-EB0720B86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AD2F0B7E-5399-4C5E-9F0C-EDDA23ECE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FDB4DF6D-462F-470F-9639-8F78C81FC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468CD0F0-7ADE-43D9-8C7E-1B5C727A5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17014BBC-7673-4AFE-84C7-D147FC233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1EB419DF-B51C-4475-8CC8-24BEE953F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D394F4C0-5C66-4C6C-939F-690B9E119E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4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660214E5-E8AA-45FD-AF1D-90447CB5F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0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" name="TextBox 28">
            <a:extLst>
              <a:ext uri="{FF2B5EF4-FFF2-40B4-BE49-F238E27FC236}">
                <a16:creationId xmlns:a16="http://schemas.microsoft.com/office/drawing/2014/main" id="{83E31695-7F89-4CBF-81D9-0DDA3D199581}"/>
              </a:ext>
            </a:extLst>
          </p:cNvPr>
          <p:cNvSpPr txBox="1"/>
          <p:nvPr/>
        </p:nvSpPr>
        <p:spPr>
          <a:xfrm>
            <a:off x="4273930" y="3110140"/>
            <a:ext cx="40895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b="1" spc="600">
                <a:solidFill>
                  <a:srgbClr val="232F3E"/>
                </a:solidFill>
                <a:latin typeface="Montserrat" panose="00000500000000000000" pitchFamily="50" charset="0"/>
              </a:rPr>
              <a:t>GRAZIE PER</a:t>
            </a:r>
          </a:p>
          <a:p>
            <a:pPr algn="ctr"/>
            <a:r>
              <a:rPr lang="en-US" sz="3000" b="1" spc="600">
                <a:solidFill>
                  <a:srgbClr val="232F3E"/>
                </a:solidFill>
                <a:latin typeface="Montserrat" panose="00000500000000000000" pitchFamily="50" charset="0"/>
              </a:rPr>
              <a:t>L’ATTENZIONE</a:t>
            </a:r>
          </a:p>
        </p:txBody>
      </p:sp>
      <p:grpSp>
        <p:nvGrpSpPr>
          <p:cNvPr id="72" name="Group 32">
            <a:extLst>
              <a:ext uri="{FF2B5EF4-FFF2-40B4-BE49-F238E27FC236}">
                <a16:creationId xmlns:a16="http://schemas.microsoft.com/office/drawing/2014/main" id="{49882CD9-6E4D-4751-97D0-B4C8B6F7F933}"/>
              </a:ext>
            </a:extLst>
          </p:cNvPr>
          <p:cNvGrpSpPr/>
          <p:nvPr/>
        </p:nvGrpSpPr>
        <p:grpSpPr>
          <a:xfrm>
            <a:off x="2107634" y="-353292"/>
            <a:ext cx="6836938" cy="7685641"/>
            <a:chOff x="4825269" y="-353292"/>
            <a:chExt cx="6836938" cy="7685641"/>
          </a:xfrm>
          <a:solidFill>
            <a:srgbClr val="FF9900"/>
          </a:solidFill>
        </p:grpSpPr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D3AD42CB-C015-4119-BEB3-FCB0E5533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9873AB5A-4C17-43DA-93F5-C8F1F3E61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1368" y="540239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329746F9-E682-4FFF-8621-A3F3A6B7B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9796" y="1759834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057B9478-B216-4FB9-AA85-A557464E66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7A8BEE30-8E6E-409A-8B99-058D89428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9914" y="5249487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1D768EEF-E4F6-4CFF-A797-A74B15625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039" y="-353292"/>
              <a:ext cx="1104631" cy="110831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EBF144A0-1A4F-4EFD-8839-2866BB05E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8184" y="6106561"/>
              <a:ext cx="1221709" cy="12257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2A38A188-B661-4F66-805F-C8A9C4F33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269" y="5305197"/>
              <a:ext cx="936781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50C40353-13CC-46E2-85B8-E517FEA54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237" y="5249487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0DE81258-9477-4F08-9AC3-2C1E7EFEB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6332" y="173005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43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">
            <a:extLst>
              <a:ext uri="{FF2B5EF4-FFF2-40B4-BE49-F238E27FC236}">
                <a16:creationId xmlns:a16="http://schemas.microsoft.com/office/drawing/2014/main" id="{CA50A3B0-C214-4536-A924-0E2FD8417D87}"/>
              </a:ext>
            </a:extLst>
          </p:cNvPr>
          <p:cNvGrpSpPr/>
          <p:nvPr/>
        </p:nvGrpSpPr>
        <p:grpSpPr>
          <a:xfrm>
            <a:off x="4920841" y="-823615"/>
            <a:ext cx="10269682" cy="8505230"/>
            <a:chOff x="2432790" y="730250"/>
            <a:chExt cx="7132330" cy="5365750"/>
          </a:xfrm>
          <a:solidFill>
            <a:schemeClr val="bg1"/>
          </a:solidFill>
        </p:grpSpPr>
        <p:sp>
          <p:nvSpPr>
            <p:cNvPr id="132" name="Freeform 5">
              <a:extLst>
                <a:ext uri="{FF2B5EF4-FFF2-40B4-BE49-F238E27FC236}">
                  <a16:creationId xmlns:a16="http://schemas.microsoft.com/office/drawing/2014/main" id="{D1098AC2-884D-42CB-9A6B-6ABB88203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1" y="800101"/>
              <a:ext cx="5110162" cy="5078413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6">
              <a:extLst>
                <a:ext uri="{FF2B5EF4-FFF2-40B4-BE49-F238E27FC236}">
                  <a16:creationId xmlns:a16="http://schemas.microsoft.com/office/drawing/2014/main" id="{F31E1A67-783F-4CE0-8F28-FF5C27898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615DDC7F-DDF7-477C-9AFE-74A2A2BE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5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3CAC3702-33CA-4208-9027-87C2C6CE2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0E5C32E2-D4CD-416A-B68F-B8E6D47D7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6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C97FF910-CDE2-4CB3-8466-C2C937DB1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4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652C698C-037D-4A27-B870-A4FAF9A9B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EE6D494B-8FC3-49DA-AB7D-FC2A46897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6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0BD1DAA3-BCB8-45C3-8737-12573CB873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5D5B71F1-C033-4E47-B9E3-ADBA7A9C0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F574430D-D641-4A37-8A62-A1EAA34C5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">
              <a:extLst>
                <a:ext uri="{FF2B5EF4-FFF2-40B4-BE49-F238E27FC236}">
                  <a16:creationId xmlns:a16="http://schemas.microsoft.com/office/drawing/2014/main" id="{2EE26B29-70CE-413E-9656-2F57ABA1E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B2955BDC-DD98-4B9E-AE52-67231F96F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C1924631-55E6-47BA-A7D3-C92545F40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9">
              <a:extLst>
                <a:ext uri="{FF2B5EF4-FFF2-40B4-BE49-F238E27FC236}">
                  <a16:creationId xmlns:a16="http://schemas.microsoft.com/office/drawing/2014/main" id="{791262A4-F332-4B70-B4D5-FD6928B83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>
              <a:extLst>
                <a:ext uri="{FF2B5EF4-FFF2-40B4-BE49-F238E27FC236}">
                  <a16:creationId xmlns:a16="http://schemas.microsoft.com/office/drawing/2014/main" id="{52E2A663-7086-4FFB-AC07-AA404B5E45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4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6">
              <a:extLst>
                <a:ext uri="{FF2B5EF4-FFF2-40B4-BE49-F238E27FC236}">
                  <a16:creationId xmlns:a16="http://schemas.microsoft.com/office/drawing/2014/main" id="{DB9EE124-38ED-4B59-A293-8BCDFDC82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0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6">
              <a:extLst>
                <a:ext uri="{FF2B5EF4-FFF2-40B4-BE49-F238E27FC236}">
                  <a16:creationId xmlns:a16="http://schemas.microsoft.com/office/drawing/2014/main" id="{71ED3ADC-F82C-49B9-9520-0824D73BE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32">
            <a:extLst>
              <a:ext uri="{FF2B5EF4-FFF2-40B4-BE49-F238E27FC236}">
                <a16:creationId xmlns:a16="http://schemas.microsoft.com/office/drawing/2014/main" id="{7E934FA6-E413-4F72-AD00-97972CEB4CA0}"/>
              </a:ext>
            </a:extLst>
          </p:cNvPr>
          <p:cNvGrpSpPr/>
          <p:nvPr/>
        </p:nvGrpSpPr>
        <p:grpSpPr>
          <a:xfrm>
            <a:off x="5469505" y="-353292"/>
            <a:ext cx="7277796" cy="7685641"/>
            <a:chOff x="4825269" y="-353292"/>
            <a:chExt cx="7277796" cy="7685641"/>
          </a:xfrm>
          <a:solidFill>
            <a:srgbClr val="FF9900"/>
          </a:solidFill>
        </p:grpSpPr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44F9D2B6-B1B5-4B65-A687-E4BC0252C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67078E97-533A-4218-A810-E042434FB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1368" y="540239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88485639-1EA8-4E0D-8A8E-8B530C2FB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0654" y="2540196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5E094189-25CB-469B-A1CB-07F029FEC3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346A4A0C-AEAE-4D6D-A744-C6764B725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9914" y="5249487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5AEECF53-A660-44F5-8B24-D69C4E827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039" y="-353292"/>
              <a:ext cx="1104631" cy="110831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4483D56C-FF82-4E3B-A29F-D3531B765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8184" y="6106561"/>
              <a:ext cx="1221709" cy="12257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E61EAAAB-7F09-4DAE-9FBF-1F3FA5D6D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269" y="5305197"/>
              <a:ext cx="936781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24A44580-2F71-4727-A388-F0AE904E7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237" y="5249487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A2001DC8-A63B-48D8-850A-BF2D65EC7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6332" y="173005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Rectangle 28">
            <a:extLst>
              <a:ext uri="{FF2B5EF4-FFF2-40B4-BE49-F238E27FC236}">
                <a16:creationId xmlns:a16="http://schemas.microsoft.com/office/drawing/2014/main" id="{EFC146C5-BB32-42DD-A08D-106CBD3AD61B}"/>
              </a:ext>
            </a:extLst>
          </p:cNvPr>
          <p:cNvSpPr/>
          <p:nvPr/>
        </p:nvSpPr>
        <p:spPr>
          <a:xfrm>
            <a:off x="695416" y="3113080"/>
            <a:ext cx="3457599" cy="823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Il Consiglia </a:t>
            </a:r>
            <a:r>
              <a:rPr lang="it-IT" sz="1100">
                <a:solidFill>
                  <a:schemeClr val="bg1"/>
                </a:solidFill>
                <a:latin typeface="Montserrat" panose="00000500000000000000" pitchFamily="50" charset="0"/>
              </a:rPr>
              <a:t>Viaggi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è un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sistema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it-IT" sz="1100">
                <a:solidFill>
                  <a:schemeClr val="bg1"/>
                </a:solidFill>
                <a:latin typeface="Montserrat" panose="00000500000000000000" pitchFamily="50" charset="0"/>
              </a:rPr>
              <a:t>finalizzato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ad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offrire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una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moderna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piattaforma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di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supporto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ai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contenuti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noProof="1">
                <a:solidFill>
                  <a:schemeClr val="bg1"/>
                </a:solidFill>
                <a:latin typeface="Montserrat" panose="00000500000000000000" pitchFamily="50" charset="0"/>
              </a:rPr>
              <a:t>relativi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a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viaggi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. Si divide in:</a:t>
            </a:r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1DBF4C52-251A-42B1-AEE3-8348F22EF5A6}"/>
              </a:ext>
            </a:extLst>
          </p:cNvPr>
          <p:cNvSpPr txBox="1"/>
          <p:nvPr/>
        </p:nvSpPr>
        <p:spPr>
          <a:xfrm>
            <a:off x="644616" y="1727742"/>
            <a:ext cx="4160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CONSIGLIA VIAGGI</a:t>
            </a:r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772871A8-7060-4AF9-9DAC-6F70D2757007}"/>
              </a:ext>
            </a:extLst>
          </p:cNvPr>
          <p:cNvSpPr txBox="1"/>
          <p:nvPr/>
        </p:nvSpPr>
        <p:spPr>
          <a:xfrm>
            <a:off x="695416" y="1325050"/>
            <a:ext cx="258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>
                <a:solidFill>
                  <a:schemeClr val="bg1"/>
                </a:solidFill>
                <a:latin typeface="Montserrat" panose="00000500000000000000" pitchFamily="50" charset="0"/>
              </a:rPr>
              <a:t>INTRODUZIONE</a:t>
            </a:r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00E4512C-3E7A-48B4-9571-46F7D5132308}"/>
              </a:ext>
            </a:extLst>
          </p:cNvPr>
          <p:cNvSpPr/>
          <p:nvPr/>
        </p:nvSpPr>
        <p:spPr>
          <a:xfrm>
            <a:off x="898616" y="4048052"/>
            <a:ext cx="3457599" cy="324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Un’applicazione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mobile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fulcro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del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sistema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17EFED0-44A0-4BB9-9BCF-85823E8726D9}"/>
              </a:ext>
            </a:extLst>
          </p:cNvPr>
          <p:cNvSpPr/>
          <p:nvPr/>
        </p:nvSpPr>
        <p:spPr>
          <a:xfrm>
            <a:off x="898616" y="4475462"/>
            <a:ext cx="4578270" cy="56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Un’applicazione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desktop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finalizzata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alle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operazioni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di</a:t>
            </a:r>
          </a:p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    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gestione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D7B5E148-77BE-49BE-B2FE-97533164DDC3}"/>
              </a:ext>
            </a:extLst>
          </p:cNvPr>
          <p:cNvSpPr/>
          <p:nvPr/>
        </p:nvSpPr>
        <p:spPr>
          <a:xfrm>
            <a:off x="898615" y="5119081"/>
            <a:ext cx="5568173" cy="56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Un modulo Back – end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che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si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interpone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tra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il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Client</a:t>
            </a:r>
          </a:p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     e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il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Server e ne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gestisce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la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comunicazione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C4B564-B038-4FD0-B1E1-68654D929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15" y="943640"/>
            <a:ext cx="2242533" cy="47367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4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232F3E"/>
            </a:contourClr>
          </a:sp3d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A90CB3CB-B897-4C31-8A29-D2EF7950E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660" y="1054471"/>
            <a:ext cx="3286125" cy="45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254000" dist="12000" dir="900000" kx="110000" ky="200000" algn="tl" rotWithShape="0">
              <a:srgbClr val="000000">
                <a:alpha val="25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prstMaterial="matte">
            <a:bevelT w="101600" h="44450"/>
            <a:contourClr>
              <a:schemeClr val="tx2">
                <a:lumMod val="40000"/>
                <a:lumOff val="60000"/>
              </a:schemeClr>
            </a:contourClr>
          </a:sp3d>
        </p:spPr>
      </p:pic>
      <p:grpSp>
        <p:nvGrpSpPr>
          <p:cNvPr id="83" name="Graphic 43">
            <a:extLst>
              <a:ext uri="{FF2B5EF4-FFF2-40B4-BE49-F238E27FC236}">
                <a16:creationId xmlns:a16="http://schemas.microsoft.com/office/drawing/2014/main" id="{3E6D3E1B-2D81-4DB1-99CF-3C9864C5F606}"/>
              </a:ext>
            </a:extLst>
          </p:cNvPr>
          <p:cNvGrpSpPr/>
          <p:nvPr/>
        </p:nvGrpSpPr>
        <p:grpSpPr>
          <a:xfrm>
            <a:off x="7396717" y="998214"/>
            <a:ext cx="2160000" cy="2160000"/>
            <a:chOff x="10030460" y="2600960"/>
            <a:chExt cx="711200" cy="7112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4" name="Connettore 83">
              <a:extLst>
                <a:ext uri="{FF2B5EF4-FFF2-40B4-BE49-F238E27FC236}">
                  <a16:creationId xmlns:a16="http://schemas.microsoft.com/office/drawing/2014/main" id="{3459B098-E316-4D76-B41D-9B4DD0559B27}"/>
                </a:ext>
              </a:extLst>
            </p:cNvPr>
            <p:cNvSpPr/>
            <p:nvPr/>
          </p:nvSpPr>
          <p:spPr>
            <a:xfrm>
              <a:off x="10030460" y="2600960"/>
              <a:ext cx="711200" cy="711200"/>
            </a:xfrm>
            <a:prstGeom prst="flowChartConnector">
              <a:avLst/>
            </a:prstGeom>
            <a:solidFill>
              <a:srgbClr val="ED7D31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grpSp>
          <p:nvGrpSpPr>
            <p:cNvPr id="85" name="Graphic 43">
              <a:extLst>
                <a:ext uri="{FF2B5EF4-FFF2-40B4-BE49-F238E27FC236}">
                  <a16:creationId xmlns:a16="http://schemas.microsoft.com/office/drawing/2014/main" id="{284CBDB8-1D7A-4664-A5C6-7CF84E922E74}"/>
                </a:ext>
              </a:extLst>
            </p:cNvPr>
            <p:cNvGrpSpPr/>
            <p:nvPr/>
          </p:nvGrpSpPr>
          <p:grpSpPr>
            <a:xfrm>
              <a:off x="10158187" y="2719493"/>
              <a:ext cx="455456" cy="474133"/>
              <a:chOff x="10158187" y="2719493"/>
              <a:chExt cx="455456" cy="474133"/>
            </a:xfrm>
            <a:solidFill>
              <a:srgbClr val="FFFFFF"/>
            </a:solidFill>
          </p:grpSpPr>
          <p:sp>
            <p:nvSpPr>
              <p:cNvPr id="86" name="Figura a mano libera: forma 85">
                <a:extLst>
                  <a:ext uri="{FF2B5EF4-FFF2-40B4-BE49-F238E27FC236}">
                    <a16:creationId xmlns:a16="http://schemas.microsoft.com/office/drawing/2014/main" id="{2B776AE9-C9AA-44AF-8C84-9046ACABC360}"/>
                  </a:ext>
                </a:extLst>
              </p:cNvPr>
              <p:cNvSpPr/>
              <p:nvPr/>
            </p:nvSpPr>
            <p:spPr>
              <a:xfrm>
                <a:off x="10234242" y="2719493"/>
                <a:ext cx="379401" cy="474133"/>
              </a:xfrm>
              <a:custGeom>
                <a:avLst/>
                <a:gdLst>
                  <a:gd name="connsiteX0" fmla="*/ 369919 w 379401"/>
                  <a:gd name="connsiteY0" fmla="*/ 474133 h 474133"/>
                  <a:gd name="connsiteX1" fmla="*/ 253092 w 379401"/>
                  <a:gd name="connsiteY1" fmla="*/ 474133 h 474133"/>
                  <a:gd name="connsiteX2" fmla="*/ 244558 w 379401"/>
                  <a:gd name="connsiteY2" fmla="*/ 468728 h 474133"/>
                  <a:gd name="connsiteX3" fmla="*/ 79370 w 379401"/>
                  <a:gd name="connsiteY3" fmla="*/ 123275 h 474133"/>
                  <a:gd name="connsiteX4" fmla="*/ 9483 w 379401"/>
                  <a:gd name="connsiteY4" fmla="*/ 123275 h 474133"/>
                  <a:gd name="connsiteX5" fmla="*/ 0 w 379401"/>
                  <a:gd name="connsiteY5" fmla="*/ 113792 h 474133"/>
                  <a:gd name="connsiteX6" fmla="*/ 0 w 379401"/>
                  <a:gd name="connsiteY6" fmla="*/ 9483 h 474133"/>
                  <a:gd name="connsiteX7" fmla="*/ 9483 w 379401"/>
                  <a:gd name="connsiteY7" fmla="*/ 0 h 474133"/>
                  <a:gd name="connsiteX8" fmla="*/ 155516 w 379401"/>
                  <a:gd name="connsiteY8" fmla="*/ 0 h 474133"/>
                  <a:gd name="connsiteX9" fmla="*/ 164050 w 379401"/>
                  <a:gd name="connsiteY9" fmla="*/ 5405 h 474133"/>
                  <a:gd name="connsiteX10" fmla="*/ 328480 w 379401"/>
                  <a:gd name="connsiteY10" fmla="*/ 350859 h 474133"/>
                  <a:gd name="connsiteX11" fmla="*/ 369919 w 379401"/>
                  <a:gd name="connsiteY11" fmla="*/ 350859 h 474133"/>
                  <a:gd name="connsiteX12" fmla="*/ 379402 w 379401"/>
                  <a:gd name="connsiteY12" fmla="*/ 360341 h 474133"/>
                  <a:gd name="connsiteX13" fmla="*/ 379402 w 379401"/>
                  <a:gd name="connsiteY13" fmla="*/ 464651 h 474133"/>
                  <a:gd name="connsiteX14" fmla="*/ 369919 w 379401"/>
                  <a:gd name="connsiteY14" fmla="*/ 474133 h 474133"/>
                  <a:gd name="connsiteX15" fmla="*/ 259066 w 379401"/>
                  <a:gd name="connsiteY15" fmla="*/ 455168 h 474133"/>
                  <a:gd name="connsiteX16" fmla="*/ 360436 w 379401"/>
                  <a:gd name="connsiteY16" fmla="*/ 455168 h 474133"/>
                  <a:gd name="connsiteX17" fmla="*/ 360436 w 379401"/>
                  <a:gd name="connsiteY17" fmla="*/ 369824 h 474133"/>
                  <a:gd name="connsiteX18" fmla="*/ 322506 w 379401"/>
                  <a:gd name="connsiteY18" fmla="*/ 369824 h 474133"/>
                  <a:gd name="connsiteX19" fmla="*/ 313971 w 379401"/>
                  <a:gd name="connsiteY19" fmla="*/ 364419 h 474133"/>
                  <a:gd name="connsiteX20" fmla="*/ 149542 w 379401"/>
                  <a:gd name="connsiteY20" fmla="*/ 18965 h 474133"/>
                  <a:gd name="connsiteX21" fmla="*/ 19060 w 379401"/>
                  <a:gd name="connsiteY21" fmla="*/ 18965 h 474133"/>
                  <a:gd name="connsiteX22" fmla="*/ 19060 w 379401"/>
                  <a:gd name="connsiteY22" fmla="*/ 104309 h 474133"/>
                  <a:gd name="connsiteX23" fmla="*/ 85439 w 379401"/>
                  <a:gd name="connsiteY23" fmla="*/ 104309 h 474133"/>
                  <a:gd name="connsiteX24" fmla="*/ 93973 w 379401"/>
                  <a:gd name="connsiteY24" fmla="*/ 109714 h 474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79401" h="474133">
                    <a:moveTo>
                      <a:pt x="369919" y="474133"/>
                    </a:moveTo>
                    <a:lnTo>
                      <a:pt x="253092" y="474133"/>
                    </a:lnTo>
                    <a:cubicBezTo>
                      <a:pt x="249445" y="474123"/>
                      <a:pt x="246126" y="472021"/>
                      <a:pt x="244558" y="468728"/>
                    </a:cubicBezTo>
                    <a:lnTo>
                      <a:pt x="79370" y="123275"/>
                    </a:lnTo>
                    <a:lnTo>
                      <a:pt x="9483" y="123275"/>
                    </a:lnTo>
                    <a:cubicBezTo>
                      <a:pt x="4246" y="123275"/>
                      <a:pt x="0" y="119029"/>
                      <a:pt x="0" y="113792"/>
                    </a:cubicBezTo>
                    <a:lnTo>
                      <a:pt x="0" y="9483"/>
                    </a:lnTo>
                    <a:cubicBezTo>
                      <a:pt x="0" y="4246"/>
                      <a:pt x="4246" y="0"/>
                      <a:pt x="9483" y="0"/>
                    </a:cubicBezTo>
                    <a:lnTo>
                      <a:pt x="155516" y="0"/>
                    </a:lnTo>
                    <a:cubicBezTo>
                      <a:pt x="159163" y="10"/>
                      <a:pt x="162482" y="2112"/>
                      <a:pt x="164050" y="5405"/>
                    </a:cubicBezTo>
                    <a:lnTo>
                      <a:pt x="328480" y="350859"/>
                    </a:lnTo>
                    <a:lnTo>
                      <a:pt x="369919" y="350859"/>
                    </a:lnTo>
                    <a:cubicBezTo>
                      <a:pt x="375156" y="350859"/>
                      <a:pt x="379402" y="355104"/>
                      <a:pt x="379402" y="360341"/>
                    </a:cubicBezTo>
                    <a:lnTo>
                      <a:pt x="379402" y="464651"/>
                    </a:lnTo>
                    <a:cubicBezTo>
                      <a:pt x="379402" y="469888"/>
                      <a:pt x="375156" y="474133"/>
                      <a:pt x="369919" y="474133"/>
                    </a:cubicBezTo>
                    <a:close/>
                    <a:moveTo>
                      <a:pt x="259066" y="455168"/>
                    </a:moveTo>
                    <a:lnTo>
                      <a:pt x="360436" y="455168"/>
                    </a:lnTo>
                    <a:lnTo>
                      <a:pt x="360436" y="369824"/>
                    </a:lnTo>
                    <a:lnTo>
                      <a:pt x="322506" y="369824"/>
                    </a:lnTo>
                    <a:cubicBezTo>
                      <a:pt x="318858" y="369814"/>
                      <a:pt x="315540" y="367712"/>
                      <a:pt x="313971" y="364419"/>
                    </a:cubicBezTo>
                    <a:lnTo>
                      <a:pt x="149542" y="18965"/>
                    </a:lnTo>
                    <a:lnTo>
                      <a:pt x="19060" y="18965"/>
                    </a:lnTo>
                    <a:lnTo>
                      <a:pt x="19060" y="104309"/>
                    </a:lnTo>
                    <a:lnTo>
                      <a:pt x="85439" y="104309"/>
                    </a:lnTo>
                    <a:cubicBezTo>
                      <a:pt x="89086" y="104320"/>
                      <a:pt x="92405" y="106421"/>
                      <a:pt x="93973" y="1097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7" name="Figura a mano libera: forma 86">
                <a:extLst>
                  <a:ext uri="{FF2B5EF4-FFF2-40B4-BE49-F238E27FC236}">
                    <a16:creationId xmlns:a16="http://schemas.microsoft.com/office/drawing/2014/main" id="{34832225-73C3-4CDF-9300-80C17BCA968C}"/>
                  </a:ext>
                </a:extLst>
              </p:cNvPr>
              <p:cNvSpPr/>
              <p:nvPr/>
            </p:nvSpPr>
            <p:spPr>
              <a:xfrm>
                <a:off x="10158187" y="2904879"/>
                <a:ext cx="209756" cy="288747"/>
              </a:xfrm>
              <a:custGeom>
                <a:avLst/>
                <a:gdLst>
                  <a:gd name="connsiteX0" fmla="*/ 132856 w 209756"/>
                  <a:gd name="connsiteY0" fmla="*/ 288747 h 288747"/>
                  <a:gd name="connsiteX1" fmla="*/ 9581 w 209756"/>
                  <a:gd name="connsiteY1" fmla="*/ 288747 h 288747"/>
                  <a:gd name="connsiteX2" fmla="*/ 1521 w 209756"/>
                  <a:gd name="connsiteY2" fmla="*/ 284290 h 288747"/>
                  <a:gd name="connsiteX3" fmla="*/ 1047 w 209756"/>
                  <a:gd name="connsiteY3" fmla="*/ 274808 h 288747"/>
                  <a:gd name="connsiteX4" fmla="*/ 130011 w 209756"/>
                  <a:gd name="connsiteY4" fmla="*/ 5405 h 288747"/>
                  <a:gd name="connsiteX5" fmla="*/ 138546 w 209756"/>
                  <a:gd name="connsiteY5" fmla="*/ 0 h 288747"/>
                  <a:gd name="connsiteX6" fmla="*/ 138546 w 209756"/>
                  <a:gd name="connsiteY6" fmla="*/ 0 h 288747"/>
                  <a:gd name="connsiteX7" fmla="*/ 147080 w 209756"/>
                  <a:gd name="connsiteY7" fmla="*/ 5310 h 288747"/>
                  <a:gd name="connsiteX8" fmla="*/ 208812 w 209756"/>
                  <a:gd name="connsiteY8" fmla="*/ 132283 h 288747"/>
                  <a:gd name="connsiteX9" fmla="*/ 208812 w 209756"/>
                  <a:gd name="connsiteY9" fmla="*/ 140533 h 288747"/>
                  <a:gd name="connsiteX10" fmla="*/ 141485 w 209756"/>
                  <a:gd name="connsiteY10" fmla="*/ 282773 h 288747"/>
                  <a:gd name="connsiteX11" fmla="*/ 132856 w 209756"/>
                  <a:gd name="connsiteY11" fmla="*/ 288747 h 288747"/>
                  <a:gd name="connsiteX12" fmla="*/ 24754 w 209756"/>
                  <a:gd name="connsiteY12" fmla="*/ 269782 h 288747"/>
                  <a:gd name="connsiteX13" fmla="*/ 126882 w 209756"/>
                  <a:gd name="connsiteY13" fmla="*/ 269782 h 288747"/>
                  <a:gd name="connsiteX14" fmla="*/ 189752 w 209756"/>
                  <a:gd name="connsiteY14" fmla="*/ 137025 h 288747"/>
                  <a:gd name="connsiteX15" fmla="*/ 138641 w 209756"/>
                  <a:gd name="connsiteY15" fmla="*/ 31293 h 28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9756" h="288747">
                    <a:moveTo>
                      <a:pt x="132856" y="288747"/>
                    </a:moveTo>
                    <a:lnTo>
                      <a:pt x="9581" y="288747"/>
                    </a:lnTo>
                    <a:cubicBezTo>
                      <a:pt x="6305" y="288754"/>
                      <a:pt x="3258" y="287069"/>
                      <a:pt x="1521" y="284290"/>
                    </a:cubicBezTo>
                    <a:cubicBezTo>
                      <a:pt x="-322" y="281442"/>
                      <a:pt x="-503" y="277826"/>
                      <a:pt x="1047" y="274808"/>
                    </a:cubicBezTo>
                    <a:lnTo>
                      <a:pt x="130011" y="5405"/>
                    </a:lnTo>
                    <a:cubicBezTo>
                      <a:pt x="131580" y="2112"/>
                      <a:pt x="134898" y="10"/>
                      <a:pt x="138546" y="0"/>
                    </a:cubicBezTo>
                    <a:lnTo>
                      <a:pt x="138546" y="0"/>
                    </a:lnTo>
                    <a:cubicBezTo>
                      <a:pt x="142172" y="-7"/>
                      <a:pt x="145485" y="2054"/>
                      <a:pt x="147080" y="5310"/>
                    </a:cubicBezTo>
                    <a:lnTo>
                      <a:pt x="208812" y="132283"/>
                    </a:lnTo>
                    <a:cubicBezTo>
                      <a:pt x="210071" y="134889"/>
                      <a:pt x="210071" y="137927"/>
                      <a:pt x="208812" y="140533"/>
                    </a:cubicBezTo>
                    <a:lnTo>
                      <a:pt x="141485" y="282773"/>
                    </a:lnTo>
                    <a:cubicBezTo>
                      <a:pt x="140074" y="286320"/>
                      <a:pt x="136673" y="288674"/>
                      <a:pt x="132856" y="288747"/>
                    </a:cubicBezTo>
                    <a:close/>
                    <a:moveTo>
                      <a:pt x="24754" y="269782"/>
                    </a:moveTo>
                    <a:lnTo>
                      <a:pt x="126882" y="269782"/>
                    </a:lnTo>
                    <a:lnTo>
                      <a:pt x="189752" y="137025"/>
                    </a:lnTo>
                    <a:lnTo>
                      <a:pt x="138641" y="31293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</p:grpSp>
      <p:grpSp>
        <p:nvGrpSpPr>
          <p:cNvPr id="88" name="Graphic 15">
            <a:extLst>
              <a:ext uri="{FF2B5EF4-FFF2-40B4-BE49-F238E27FC236}">
                <a16:creationId xmlns:a16="http://schemas.microsoft.com/office/drawing/2014/main" id="{9214FD85-44AB-4F74-ABB3-022B42F2C4FE}"/>
              </a:ext>
            </a:extLst>
          </p:cNvPr>
          <p:cNvGrpSpPr/>
          <p:nvPr/>
        </p:nvGrpSpPr>
        <p:grpSpPr>
          <a:xfrm>
            <a:off x="9861486" y="2049083"/>
            <a:ext cx="1800000" cy="1800000"/>
            <a:chOff x="9916160" y="3073400"/>
            <a:chExt cx="711200" cy="7112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9" name="Connettore 88">
              <a:extLst>
                <a:ext uri="{FF2B5EF4-FFF2-40B4-BE49-F238E27FC236}">
                  <a16:creationId xmlns:a16="http://schemas.microsoft.com/office/drawing/2014/main" id="{BCBF9773-FAF1-4695-A44A-E0916EBA6DB6}"/>
                </a:ext>
              </a:extLst>
            </p:cNvPr>
            <p:cNvSpPr/>
            <p:nvPr/>
          </p:nvSpPr>
          <p:spPr>
            <a:xfrm>
              <a:off x="9916160" y="3073400"/>
              <a:ext cx="711200" cy="711200"/>
            </a:xfrm>
            <a:prstGeom prst="flowChartConnector">
              <a:avLst/>
            </a:prstGeom>
            <a:solidFill>
              <a:srgbClr val="3864B2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grpSp>
          <p:nvGrpSpPr>
            <p:cNvPr id="90" name="Graphic 15">
              <a:extLst>
                <a:ext uri="{FF2B5EF4-FFF2-40B4-BE49-F238E27FC236}">
                  <a16:creationId xmlns:a16="http://schemas.microsoft.com/office/drawing/2014/main" id="{0D813E91-85FE-48BB-9747-C3C1E615C799}"/>
                </a:ext>
              </a:extLst>
            </p:cNvPr>
            <p:cNvGrpSpPr/>
            <p:nvPr/>
          </p:nvGrpSpPr>
          <p:grpSpPr>
            <a:xfrm>
              <a:off x="10034693" y="3191838"/>
              <a:ext cx="474133" cy="474322"/>
              <a:chOff x="10034693" y="3191838"/>
              <a:chExt cx="474133" cy="474322"/>
            </a:xfrm>
            <a:solidFill>
              <a:srgbClr val="FFFFFF"/>
            </a:solidFill>
          </p:grpSpPr>
          <p:sp>
            <p:nvSpPr>
              <p:cNvPr id="91" name="Figura a mano libera: forma 90">
                <a:extLst>
                  <a:ext uri="{FF2B5EF4-FFF2-40B4-BE49-F238E27FC236}">
                    <a16:creationId xmlns:a16="http://schemas.microsoft.com/office/drawing/2014/main" id="{89B59AAF-3434-4F6B-8E02-98DC92D11AC4}"/>
                  </a:ext>
                </a:extLst>
              </p:cNvPr>
              <p:cNvSpPr/>
              <p:nvPr/>
            </p:nvSpPr>
            <p:spPr>
              <a:xfrm>
                <a:off x="10166970" y="3300889"/>
                <a:ext cx="209099" cy="256032"/>
              </a:xfrm>
              <a:custGeom>
                <a:avLst/>
                <a:gdLst>
                  <a:gd name="connsiteX0" fmla="*/ 208625 w 209099"/>
                  <a:gd name="connsiteY0" fmla="*/ 40207 h 256032"/>
                  <a:gd name="connsiteX1" fmla="*/ 104316 w 209099"/>
                  <a:gd name="connsiteY1" fmla="*/ 0 h 256032"/>
                  <a:gd name="connsiteX2" fmla="*/ 6 w 209099"/>
                  <a:gd name="connsiteY2" fmla="*/ 40207 h 256032"/>
                  <a:gd name="connsiteX3" fmla="*/ 480 w 209099"/>
                  <a:gd name="connsiteY3" fmla="*/ 44284 h 256032"/>
                  <a:gd name="connsiteX4" fmla="*/ 480 w 209099"/>
                  <a:gd name="connsiteY4" fmla="*/ 215446 h 256032"/>
                  <a:gd name="connsiteX5" fmla="*/ 104790 w 209099"/>
                  <a:gd name="connsiteY5" fmla="*/ 256032 h 256032"/>
                  <a:gd name="connsiteX6" fmla="*/ 209099 w 209099"/>
                  <a:gd name="connsiteY6" fmla="*/ 216015 h 256032"/>
                  <a:gd name="connsiteX7" fmla="*/ 209099 w 209099"/>
                  <a:gd name="connsiteY7" fmla="*/ 40207 h 256032"/>
                  <a:gd name="connsiteX8" fmla="*/ 104505 w 209099"/>
                  <a:gd name="connsiteY8" fmla="*/ 19060 h 256032"/>
                  <a:gd name="connsiteX9" fmla="*/ 189849 w 209099"/>
                  <a:gd name="connsiteY9" fmla="*/ 40301 h 256032"/>
                  <a:gd name="connsiteX10" fmla="*/ 104505 w 209099"/>
                  <a:gd name="connsiteY10" fmla="*/ 61543 h 256032"/>
                  <a:gd name="connsiteX11" fmla="*/ 19161 w 209099"/>
                  <a:gd name="connsiteY11" fmla="*/ 40301 h 256032"/>
                  <a:gd name="connsiteX12" fmla="*/ 104505 w 209099"/>
                  <a:gd name="connsiteY12" fmla="*/ 19060 h 256032"/>
                  <a:gd name="connsiteX13" fmla="*/ 189849 w 209099"/>
                  <a:gd name="connsiteY13" fmla="*/ 216110 h 256032"/>
                  <a:gd name="connsiteX14" fmla="*/ 104505 w 209099"/>
                  <a:gd name="connsiteY14" fmla="*/ 237162 h 256032"/>
                  <a:gd name="connsiteX15" fmla="*/ 19161 w 209099"/>
                  <a:gd name="connsiteY15" fmla="*/ 216110 h 256032"/>
                  <a:gd name="connsiteX16" fmla="*/ 19161 w 209099"/>
                  <a:gd name="connsiteY16" fmla="*/ 186145 h 256032"/>
                  <a:gd name="connsiteX17" fmla="*/ 104505 w 209099"/>
                  <a:gd name="connsiteY17" fmla="*/ 202265 h 256032"/>
                  <a:gd name="connsiteX18" fmla="*/ 189849 w 209099"/>
                  <a:gd name="connsiteY18" fmla="*/ 186429 h 256032"/>
                  <a:gd name="connsiteX19" fmla="*/ 189849 w 209099"/>
                  <a:gd name="connsiteY19" fmla="*/ 162154 h 256032"/>
                  <a:gd name="connsiteX20" fmla="*/ 104505 w 209099"/>
                  <a:gd name="connsiteY20" fmla="*/ 183395 h 256032"/>
                  <a:gd name="connsiteX21" fmla="*/ 19161 w 209099"/>
                  <a:gd name="connsiteY21" fmla="*/ 162154 h 256032"/>
                  <a:gd name="connsiteX22" fmla="*/ 19446 w 209099"/>
                  <a:gd name="connsiteY22" fmla="*/ 162154 h 256032"/>
                  <a:gd name="connsiteX23" fmla="*/ 19446 w 209099"/>
                  <a:gd name="connsiteY23" fmla="*/ 125930 h 256032"/>
                  <a:gd name="connsiteX24" fmla="*/ 104790 w 209099"/>
                  <a:gd name="connsiteY24" fmla="*/ 141956 h 256032"/>
                  <a:gd name="connsiteX25" fmla="*/ 190134 w 209099"/>
                  <a:gd name="connsiteY25" fmla="*/ 126119 h 256032"/>
                  <a:gd name="connsiteX26" fmla="*/ 189849 w 209099"/>
                  <a:gd name="connsiteY26" fmla="*/ 101749 h 256032"/>
                  <a:gd name="connsiteX27" fmla="*/ 104505 w 209099"/>
                  <a:gd name="connsiteY27" fmla="*/ 123085 h 256032"/>
                  <a:gd name="connsiteX28" fmla="*/ 19161 w 209099"/>
                  <a:gd name="connsiteY28" fmla="*/ 101749 h 256032"/>
                  <a:gd name="connsiteX29" fmla="*/ 19446 w 209099"/>
                  <a:gd name="connsiteY29" fmla="*/ 101749 h 256032"/>
                  <a:gd name="connsiteX30" fmla="*/ 19446 w 209099"/>
                  <a:gd name="connsiteY30" fmla="*/ 64767 h 256032"/>
                  <a:gd name="connsiteX31" fmla="*/ 104790 w 209099"/>
                  <a:gd name="connsiteY31" fmla="*/ 80413 h 256032"/>
                  <a:gd name="connsiteX32" fmla="*/ 190134 w 209099"/>
                  <a:gd name="connsiteY32" fmla="*/ 64387 h 25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9099" h="256032">
                    <a:moveTo>
                      <a:pt x="208625" y="40207"/>
                    </a:moveTo>
                    <a:cubicBezTo>
                      <a:pt x="208625" y="12707"/>
                      <a:pt x="154669" y="0"/>
                      <a:pt x="104316" y="0"/>
                    </a:cubicBezTo>
                    <a:cubicBezTo>
                      <a:pt x="53963" y="0"/>
                      <a:pt x="6" y="12707"/>
                      <a:pt x="6" y="40207"/>
                    </a:cubicBezTo>
                    <a:cubicBezTo>
                      <a:pt x="-35" y="41582"/>
                      <a:pt x="125" y="42955"/>
                      <a:pt x="480" y="44284"/>
                    </a:cubicBezTo>
                    <a:lnTo>
                      <a:pt x="480" y="215446"/>
                    </a:lnTo>
                    <a:cubicBezTo>
                      <a:pt x="6" y="243894"/>
                      <a:pt x="54058" y="256032"/>
                      <a:pt x="104790" y="256032"/>
                    </a:cubicBezTo>
                    <a:cubicBezTo>
                      <a:pt x="155522" y="256032"/>
                      <a:pt x="209099" y="243515"/>
                      <a:pt x="209099" y="216015"/>
                    </a:cubicBezTo>
                    <a:lnTo>
                      <a:pt x="209099" y="40207"/>
                    </a:lnTo>
                    <a:close/>
                    <a:moveTo>
                      <a:pt x="104505" y="19060"/>
                    </a:moveTo>
                    <a:cubicBezTo>
                      <a:pt x="159789" y="19060"/>
                      <a:pt x="189849" y="34138"/>
                      <a:pt x="189849" y="40301"/>
                    </a:cubicBezTo>
                    <a:cubicBezTo>
                      <a:pt x="189849" y="46465"/>
                      <a:pt x="159979" y="61543"/>
                      <a:pt x="104505" y="61543"/>
                    </a:cubicBezTo>
                    <a:cubicBezTo>
                      <a:pt x="49032" y="61543"/>
                      <a:pt x="19161" y="46560"/>
                      <a:pt x="19161" y="40301"/>
                    </a:cubicBezTo>
                    <a:cubicBezTo>
                      <a:pt x="19161" y="34043"/>
                      <a:pt x="49221" y="19060"/>
                      <a:pt x="104505" y="19060"/>
                    </a:cubicBezTo>
                    <a:close/>
                    <a:moveTo>
                      <a:pt x="189849" y="216110"/>
                    </a:moveTo>
                    <a:cubicBezTo>
                      <a:pt x="189849" y="222179"/>
                      <a:pt x="159884" y="237162"/>
                      <a:pt x="104505" y="237162"/>
                    </a:cubicBezTo>
                    <a:cubicBezTo>
                      <a:pt x="49127" y="237162"/>
                      <a:pt x="19161" y="222179"/>
                      <a:pt x="19161" y="216110"/>
                    </a:cubicBezTo>
                    <a:lnTo>
                      <a:pt x="19161" y="186145"/>
                    </a:lnTo>
                    <a:cubicBezTo>
                      <a:pt x="39170" y="197050"/>
                      <a:pt x="72738" y="202265"/>
                      <a:pt x="104505" y="202265"/>
                    </a:cubicBezTo>
                    <a:cubicBezTo>
                      <a:pt x="136272" y="202265"/>
                      <a:pt x="169556" y="197145"/>
                      <a:pt x="189849" y="186429"/>
                    </a:cubicBezTo>
                    <a:close/>
                    <a:moveTo>
                      <a:pt x="189849" y="162154"/>
                    </a:moveTo>
                    <a:cubicBezTo>
                      <a:pt x="189849" y="168223"/>
                      <a:pt x="159979" y="183395"/>
                      <a:pt x="104505" y="183395"/>
                    </a:cubicBezTo>
                    <a:cubicBezTo>
                      <a:pt x="49032" y="183395"/>
                      <a:pt x="19161" y="168223"/>
                      <a:pt x="19161" y="162154"/>
                    </a:cubicBezTo>
                    <a:lnTo>
                      <a:pt x="19446" y="162154"/>
                    </a:lnTo>
                    <a:lnTo>
                      <a:pt x="19446" y="125930"/>
                    </a:lnTo>
                    <a:cubicBezTo>
                      <a:pt x="39454" y="136740"/>
                      <a:pt x="73023" y="141956"/>
                      <a:pt x="104790" y="141956"/>
                    </a:cubicBezTo>
                    <a:cubicBezTo>
                      <a:pt x="136557" y="141956"/>
                      <a:pt x="169841" y="136835"/>
                      <a:pt x="190134" y="126119"/>
                    </a:cubicBezTo>
                    <a:close/>
                    <a:moveTo>
                      <a:pt x="189849" y="101749"/>
                    </a:moveTo>
                    <a:cubicBezTo>
                      <a:pt x="189849" y="107913"/>
                      <a:pt x="159979" y="123085"/>
                      <a:pt x="104505" y="123085"/>
                    </a:cubicBezTo>
                    <a:cubicBezTo>
                      <a:pt x="49032" y="123085"/>
                      <a:pt x="19161" y="107913"/>
                      <a:pt x="19161" y="101749"/>
                    </a:cubicBezTo>
                    <a:lnTo>
                      <a:pt x="19446" y="101749"/>
                    </a:lnTo>
                    <a:lnTo>
                      <a:pt x="19446" y="64767"/>
                    </a:lnTo>
                    <a:cubicBezTo>
                      <a:pt x="39644" y="75482"/>
                      <a:pt x="72833" y="80413"/>
                      <a:pt x="104790" y="80413"/>
                    </a:cubicBezTo>
                    <a:cubicBezTo>
                      <a:pt x="136746" y="80413"/>
                      <a:pt x="170315" y="75292"/>
                      <a:pt x="190134" y="643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92" name="Figura a mano libera: forma 91">
                <a:extLst>
                  <a:ext uri="{FF2B5EF4-FFF2-40B4-BE49-F238E27FC236}">
                    <a16:creationId xmlns:a16="http://schemas.microsoft.com/office/drawing/2014/main" id="{1D7166E3-8306-4AE2-BC46-EE0873BFD2FA}"/>
                  </a:ext>
                </a:extLst>
              </p:cNvPr>
              <p:cNvSpPr/>
              <p:nvPr/>
            </p:nvSpPr>
            <p:spPr>
              <a:xfrm>
                <a:off x="10034693" y="3562610"/>
                <a:ext cx="103361" cy="103550"/>
              </a:xfrm>
              <a:custGeom>
                <a:avLst/>
                <a:gdLst>
                  <a:gd name="connsiteX0" fmla="*/ 32336 w 103361"/>
                  <a:gd name="connsiteY0" fmla="*/ 84585 h 103550"/>
                  <a:gd name="connsiteX1" fmla="*/ 94827 w 103361"/>
                  <a:gd name="connsiteY1" fmla="*/ 84585 h 103550"/>
                  <a:gd name="connsiteX2" fmla="*/ 94827 w 103361"/>
                  <a:gd name="connsiteY2" fmla="*/ 103551 h 103550"/>
                  <a:gd name="connsiteX3" fmla="*/ 9483 w 103361"/>
                  <a:gd name="connsiteY3" fmla="*/ 103551 h 103550"/>
                  <a:gd name="connsiteX4" fmla="*/ 0 w 103361"/>
                  <a:gd name="connsiteY4" fmla="*/ 94068 h 103550"/>
                  <a:gd name="connsiteX5" fmla="*/ 0 w 103361"/>
                  <a:gd name="connsiteY5" fmla="*/ 8724 h 103550"/>
                  <a:gd name="connsiteX6" fmla="*/ 18965 w 103361"/>
                  <a:gd name="connsiteY6" fmla="*/ 8724 h 103550"/>
                  <a:gd name="connsiteX7" fmla="*/ 18965 w 103361"/>
                  <a:gd name="connsiteY7" fmla="*/ 71025 h 103550"/>
                  <a:gd name="connsiteX8" fmla="*/ 90085 w 103361"/>
                  <a:gd name="connsiteY8" fmla="*/ 0 h 103550"/>
                  <a:gd name="connsiteX9" fmla="*/ 103361 w 103361"/>
                  <a:gd name="connsiteY9" fmla="*/ 13371 h 103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3361" h="103550">
                    <a:moveTo>
                      <a:pt x="32336" y="84585"/>
                    </a:moveTo>
                    <a:lnTo>
                      <a:pt x="94827" y="84585"/>
                    </a:lnTo>
                    <a:lnTo>
                      <a:pt x="94827" y="103551"/>
                    </a:lnTo>
                    <a:lnTo>
                      <a:pt x="9483" y="103551"/>
                    </a:lnTo>
                    <a:cubicBezTo>
                      <a:pt x="4246" y="103551"/>
                      <a:pt x="0" y="99305"/>
                      <a:pt x="0" y="94068"/>
                    </a:cubicBezTo>
                    <a:lnTo>
                      <a:pt x="0" y="8724"/>
                    </a:lnTo>
                    <a:lnTo>
                      <a:pt x="18965" y="8724"/>
                    </a:lnTo>
                    <a:lnTo>
                      <a:pt x="18965" y="71025"/>
                    </a:lnTo>
                    <a:lnTo>
                      <a:pt x="90085" y="0"/>
                    </a:lnTo>
                    <a:lnTo>
                      <a:pt x="103361" y="13371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93" name="Figura a mano libera: forma 92">
                <a:extLst>
                  <a:ext uri="{FF2B5EF4-FFF2-40B4-BE49-F238E27FC236}">
                    <a16:creationId xmlns:a16="http://schemas.microsoft.com/office/drawing/2014/main" id="{C86891CD-38C1-4E4C-BFF6-7BCE44D0AAFA}"/>
                  </a:ext>
                </a:extLst>
              </p:cNvPr>
              <p:cNvSpPr/>
              <p:nvPr/>
            </p:nvSpPr>
            <p:spPr>
              <a:xfrm>
                <a:off x="10406413" y="3563653"/>
                <a:ext cx="102412" cy="102507"/>
              </a:xfrm>
              <a:custGeom>
                <a:avLst/>
                <a:gdLst>
                  <a:gd name="connsiteX0" fmla="*/ 102413 w 102412"/>
                  <a:gd name="connsiteY0" fmla="*/ 7681 h 102507"/>
                  <a:gd name="connsiteX1" fmla="*/ 102413 w 102412"/>
                  <a:gd name="connsiteY1" fmla="*/ 93025 h 102507"/>
                  <a:gd name="connsiteX2" fmla="*/ 92930 w 102412"/>
                  <a:gd name="connsiteY2" fmla="*/ 102508 h 102507"/>
                  <a:gd name="connsiteX3" fmla="*/ 7586 w 102412"/>
                  <a:gd name="connsiteY3" fmla="*/ 102508 h 102507"/>
                  <a:gd name="connsiteX4" fmla="*/ 7586 w 102412"/>
                  <a:gd name="connsiteY4" fmla="*/ 83542 h 102507"/>
                  <a:gd name="connsiteX5" fmla="*/ 70077 w 102412"/>
                  <a:gd name="connsiteY5" fmla="*/ 83542 h 102507"/>
                  <a:gd name="connsiteX6" fmla="*/ 0 w 102412"/>
                  <a:gd name="connsiteY6" fmla="*/ 13276 h 102507"/>
                  <a:gd name="connsiteX7" fmla="*/ 13371 w 102412"/>
                  <a:gd name="connsiteY7" fmla="*/ 0 h 102507"/>
                  <a:gd name="connsiteX8" fmla="*/ 83447 w 102412"/>
                  <a:gd name="connsiteY8" fmla="*/ 69982 h 102507"/>
                  <a:gd name="connsiteX9" fmla="*/ 83447 w 102412"/>
                  <a:gd name="connsiteY9" fmla="*/ 7681 h 102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412" h="102507">
                    <a:moveTo>
                      <a:pt x="102413" y="7681"/>
                    </a:moveTo>
                    <a:lnTo>
                      <a:pt x="102413" y="93025"/>
                    </a:lnTo>
                    <a:cubicBezTo>
                      <a:pt x="102413" y="98262"/>
                      <a:pt x="98167" y="102508"/>
                      <a:pt x="92930" y="102508"/>
                    </a:cubicBezTo>
                    <a:lnTo>
                      <a:pt x="7586" y="102508"/>
                    </a:lnTo>
                    <a:lnTo>
                      <a:pt x="7586" y="83542"/>
                    </a:lnTo>
                    <a:lnTo>
                      <a:pt x="70077" y="83542"/>
                    </a:lnTo>
                    <a:lnTo>
                      <a:pt x="0" y="13276"/>
                    </a:lnTo>
                    <a:lnTo>
                      <a:pt x="13371" y="0"/>
                    </a:lnTo>
                    <a:lnTo>
                      <a:pt x="83447" y="69982"/>
                    </a:lnTo>
                    <a:lnTo>
                      <a:pt x="83447" y="7681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94" name="Figura a mano libera: forma 93">
                <a:extLst>
                  <a:ext uri="{FF2B5EF4-FFF2-40B4-BE49-F238E27FC236}">
                    <a16:creationId xmlns:a16="http://schemas.microsoft.com/office/drawing/2014/main" id="{8F18C2B3-953F-49B1-AC62-3511AE7CCEEF}"/>
                  </a:ext>
                </a:extLst>
              </p:cNvPr>
              <p:cNvSpPr/>
              <p:nvPr/>
            </p:nvSpPr>
            <p:spPr>
              <a:xfrm>
                <a:off x="10406413" y="3192028"/>
                <a:ext cx="102412" cy="102317"/>
              </a:xfrm>
              <a:custGeom>
                <a:avLst/>
                <a:gdLst>
                  <a:gd name="connsiteX0" fmla="*/ 102413 w 102412"/>
                  <a:gd name="connsiteY0" fmla="*/ 9483 h 102317"/>
                  <a:gd name="connsiteX1" fmla="*/ 102413 w 102412"/>
                  <a:gd name="connsiteY1" fmla="*/ 94827 h 102317"/>
                  <a:gd name="connsiteX2" fmla="*/ 83447 w 102412"/>
                  <a:gd name="connsiteY2" fmla="*/ 94827 h 102317"/>
                  <a:gd name="connsiteX3" fmla="*/ 83447 w 102412"/>
                  <a:gd name="connsiteY3" fmla="*/ 32241 h 102317"/>
                  <a:gd name="connsiteX4" fmla="*/ 13371 w 102412"/>
                  <a:gd name="connsiteY4" fmla="*/ 102318 h 102317"/>
                  <a:gd name="connsiteX5" fmla="*/ 0 w 102412"/>
                  <a:gd name="connsiteY5" fmla="*/ 88947 h 102317"/>
                  <a:gd name="connsiteX6" fmla="*/ 69982 w 102412"/>
                  <a:gd name="connsiteY6" fmla="*/ 18965 h 102317"/>
                  <a:gd name="connsiteX7" fmla="*/ 7586 w 102412"/>
                  <a:gd name="connsiteY7" fmla="*/ 18965 h 102317"/>
                  <a:gd name="connsiteX8" fmla="*/ 7586 w 102412"/>
                  <a:gd name="connsiteY8" fmla="*/ 0 h 102317"/>
                  <a:gd name="connsiteX9" fmla="*/ 92930 w 102412"/>
                  <a:gd name="connsiteY9" fmla="*/ 0 h 102317"/>
                  <a:gd name="connsiteX10" fmla="*/ 102413 w 102412"/>
                  <a:gd name="connsiteY10" fmla="*/ 9483 h 102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412" h="102317">
                    <a:moveTo>
                      <a:pt x="102413" y="9483"/>
                    </a:moveTo>
                    <a:lnTo>
                      <a:pt x="102413" y="94827"/>
                    </a:lnTo>
                    <a:lnTo>
                      <a:pt x="83447" y="94827"/>
                    </a:lnTo>
                    <a:lnTo>
                      <a:pt x="83447" y="32241"/>
                    </a:lnTo>
                    <a:lnTo>
                      <a:pt x="13371" y="102318"/>
                    </a:lnTo>
                    <a:lnTo>
                      <a:pt x="0" y="88947"/>
                    </a:lnTo>
                    <a:lnTo>
                      <a:pt x="69982" y="18965"/>
                    </a:lnTo>
                    <a:lnTo>
                      <a:pt x="7586" y="18965"/>
                    </a:lnTo>
                    <a:lnTo>
                      <a:pt x="7586" y="0"/>
                    </a:lnTo>
                    <a:lnTo>
                      <a:pt x="92930" y="0"/>
                    </a:lnTo>
                    <a:cubicBezTo>
                      <a:pt x="98167" y="0"/>
                      <a:pt x="102413" y="4246"/>
                      <a:pt x="102413" y="94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95" name="Figura a mano libera: forma 94">
                <a:extLst>
                  <a:ext uri="{FF2B5EF4-FFF2-40B4-BE49-F238E27FC236}">
                    <a16:creationId xmlns:a16="http://schemas.microsoft.com/office/drawing/2014/main" id="{650D0F02-0CCF-47D0-8742-258B707DB0E4}"/>
                  </a:ext>
                </a:extLst>
              </p:cNvPr>
              <p:cNvSpPr/>
              <p:nvPr/>
            </p:nvSpPr>
            <p:spPr>
              <a:xfrm>
                <a:off x="10034693" y="3191838"/>
                <a:ext cx="103361" cy="103455"/>
              </a:xfrm>
              <a:custGeom>
                <a:avLst/>
                <a:gdLst>
                  <a:gd name="connsiteX0" fmla="*/ 103361 w 103361"/>
                  <a:gd name="connsiteY0" fmla="*/ 90180 h 103455"/>
                  <a:gd name="connsiteX1" fmla="*/ 90085 w 103361"/>
                  <a:gd name="connsiteY1" fmla="*/ 103456 h 103455"/>
                  <a:gd name="connsiteX2" fmla="*/ 18965 w 103361"/>
                  <a:gd name="connsiteY2" fmla="*/ 32431 h 103455"/>
                  <a:gd name="connsiteX3" fmla="*/ 18965 w 103361"/>
                  <a:gd name="connsiteY3" fmla="*/ 94827 h 103455"/>
                  <a:gd name="connsiteX4" fmla="*/ 0 w 103361"/>
                  <a:gd name="connsiteY4" fmla="*/ 94827 h 103455"/>
                  <a:gd name="connsiteX5" fmla="*/ 0 w 103361"/>
                  <a:gd name="connsiteY5" fmla="*/ 9483 h 103455"/>
                  <a:gd name="connsiteX6" fmla="*/ 9483 w 103361"/>
                  <a:gd name="connsiteY6" fmla="*/ 0 h 103455"/>
                  <a:gd name="connsiteX7" fmla="*/ 94827 w 103361"/>
                  <a:gd name="connsiteY7" fmla="*/ 0 h 103455"/>
                  <a:gd name="connsiteX8" fmla="*/ 94827 w 103361"/>
                  <a:gd name="connsiteY8" fmla="*/ 18965 h 103455"/>
                  <a:gd name="connsiteX9" fmla="*/ 32336 w 103361"/>
                  <a:gd name="connsiteY9" fmla="*/ 18965 h 103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3361" h="103455">
                    <a:moveTo>
                      <a:pt x="103361" y="90180"/>
                    </a:moveTo>
                    <a:lnTo>
                      <a:pt x="90085" y="103456"/>
                    </a:lnTo>
                    <a:lnTo>
                      <a:pt x="18965" y="32431"/>
                    </a:lnTo>
                    <a:lnTo>
                      <a:pt x="18965" y="94827"/>
                    </a:lnTo>
                    <a:lnTo>
                      <a:pt x="0" y="94827"/>
                    </a:lnTo>
                    <a:lnTo>
                      <a:pt x="0" y="9483"/>
                    </a:lnTo>
                    <a:cubicBezTo>
                      <a:pt x="0" y="4246"/>
                      <a:pt x="4246" y="0"/>
                      <a:pt x="9483" y="0"/>
                    </a:cubicBezTo>
                    <a:lnTo>
                      <a:pt x="94827" y="0"/>
                    </a:lnTo>
                    <a:lnTo>
                      <a:pt x="94827" y="18965"/>
                    </a:lnTo>
                    <a:lnTo>
                      <a:pt x="32336" y="18965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96" name="Figura a mano libera: forma 95">
                <a:extLst>
                  <a:ext uri="{FF2B5EF4-FFF2-40B4-BE49-F238E27FC236}">
                    <a16:creationId xmlns:a16="http://schemas.microsoft.com/office/drawing/2014/main" id="{E6CC6E3F-EF33-4F24-84AA-1EB6A76B0A3B}"/>
                  </a:ext>
                </a:extLst>
              </p:cNvPr>
              <p:cNvSpPr/>
              <p:nvPr/>
            </p:nvSpPr>
            <p:spPr>
              <a:xfrm>
                <a:off x="10035167" y="3339293"/>
                <a:ext cx="97576" cy="174670"/>
              </a:xfrm>
              <a:custGeom>
                <a:avLst/>
                <a:gdLst>
                  <a:gd name="connsiteX0" fmla="*/ 91128 w 97576"/>
                  <a:gd name="connsiteY0" fmla="*/ 174671 h 174670"/>
                  <a:gd name="connsiteX1" fmla="*/ 0 w 97576"/>
                  <a:gd name="connsiteY1" fmla="*/ 87335 h 174670"/>
                  <a:gd name="connsiteX2" fmla="*/ 91128 w 97576"/>
                  <a:gd name="connsiteY2" fmla="*/ 0 h 174670"/>
                  <a:gd name="connsiteX3" fmla="*/ 97577 w 97576"/>
                  <a:gd name="connsiteY3" fmla="*/ 17827 h 174670"/>
                  <a:gd name="connsiteX4" fmla="*/ 18965 w 97576"/>
                  <a:gd name="connsiteY4" fmla="*/ 87335 h 174670"/>
                  <a:gd name="connsiteX5" fmla="*/ 97577 w 97576"/>
                  <a:gd name="connsiteY5" fmla="*/ 156843 h 17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576" h="174670">
                    <a:moveTo>
                      <a:pt x="91128" y="174671"/>
                    </a:moveTo>
                    <a:cubicBezTo>
                      <a:pt x="33189" y="153809"/>
                      <a:pt x="0" y="121947"/>
                      <a:pt x="0" y="87335"/>
                    </a:cubicBezTo>
                    <a:cubicBezTo>
                      <a:pt x="0" y="52724"/>
                      <a:pt x="33189" y="20957"/>
                      <a:pt x="91128" y="0"/>
                    </a:cubicBezTo>
                    <a:lnTo>
                      <a:pt x="97577" y="17827"/>
                    </a:lnTo>
                    <a:cubicBezTo>
                      <a:pt x="48362" y="35560"/>
                      <a:pt x="18965" y="61542"/>
                      <a:pt x="18965" y="87335"/>
                    </a:cubicBezTo>
                    <a:cubicBezTo>
                      <a:pt x="18965" y="113128"/>
                      <a:pt x="48362" y="139111"/>
                      <a:pt x="97577" y="1568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97" name="Figura a mano libera: forma 96">
                <a:extLst>
                  <a:ext uri="{FF2B5EF4-FFF2-40B4-BE49-F238E27FC236}">
                    <a16:creationId xmlns:a16="http://schemas.microsoft.com/office/drawing/2014/main" id="{B1FB3A97-BF55-4410-96FB-49457E7A980D}"/>
                  </a:ext>
                </a:extLst>
              </p:cNvPr>
              <p:cNvSpPr/>
              <p:nvPr/>
            </p:nvSpPr>
            <p:spPr>
              <a:xfrm>
                <a:off x="10405844" y="3337207"/>
                <a:ext cx="102981" cy="178843"/>
              </a:xfrm>
              <a:custGeom>
                <a:avLst/>
                <a:gdLst>
                  <a:gd name="connsiteX0" fmla="*/ 6069 w 102981"/>
                  <a:gd name="connsiteY0" fmla="*/ 178843 h 178843"/>
                  <a:gd name="connsiteX1" fmla="*/ 0 w 102981"/>
                  <a:gd name="connsiteY1" fmla="*/ 160826 h 178843"/>
                  <a:gd name="connsiteX2" fmla="*/ 84016 w 102981"/>
                  <a:gd name="connsiteY2" fmla="*/ 89422 h 178843"/>
                  <a:gd name="connsiteX3" fmla="*/ 0 w 102981"/>
                  <a:gd name="connsiteY3" fmla="*/ 17922 h 178843"/>
                  <a:gd name="connsiteX4" fmla="*/ 6069 w 102981"/>
                  <a:gd name="connsiteY4" fmla="*/ 0 h 178843"/>
                  <a:gd name="connsiteX5" fmla="*/ 102982 w 102981"/>
                  <a:gd name="connsiteY5" fmla="*/ 89422 h 178843"/>
                  <a:gd name="connsiteX6" fmla="*/ 6069 w 102981"/>
                  <a:gd name="connsiteY6" fmla="*/ 178843 h 178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981" h="178843">
                    <a:moveTo>
                      <a:pt x="6069" y="178843"/>
                    </a:moveTo>
                    <a:lnTo>
                      <a:pt x="0" y="160826"/>
                    </a:lnTo>
                    <a:cubicBezTo>
                      <a:pt x="52629" y="143093"/>
                      <a:pt x="84016" y="116352"/>
                      <a:pt x="84016" y="89422"/>
                    </a:cubicBezTo>
                    <a:cubicBezTo>
                      <a:pt x="84016" y="62491"/>
                      <a:pt x="52629" y="35750"/>
                      <a:pt x="0" y="17922"/>
                    </a:cubicBezTo>
                    <a:lnTo>
                      <a:pt x="6069" y="0"/>
                    </a:lnTo>
                    <a:cubicBezTo>
                      <a:pt x="67611" y="20672"/>
                      <a:pt x="102982" y="53482"/>
                      <a:pt x="102982" y="89422"/>
                    </a:cubicBezTo>
                    <a:cubicBezTo>
                      <a:pt x="102982" y="125361"/>
                      <a:pt x="67611" y="157981"/>
                      <a:pt x="6069" y="1788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</p:grpSp>
      <p:grpSp>
        <p:nvGrpSpPr>
          <p:cNvPr id="98" name="Graphic 23">
            <a:extLst>
              <a:ext uri="{FF2B5EF4-FFF2-40B4-BE49-F238E27FC236}">
                <a16:creationId xmlns:a16="http://schemas.microsoft.com/office/drawing/2014/main" id="{1407839E-7B15-44B5-A36C-03F0DDE5035A}"/>
              </a:ext>
            </a:extLst>
          </p:cNvPr>
          <p:cNvGrpSpPr/>
          <p:nvPr/>
        </p:nvGrpSpPr>
        <p:grpSpPr>
          <a:xfrm>
            <a:off x="9583504" y="4217173"/>
            <a:ext cx="2880000" cy="2880000"/>
            <a:chOff x="1422400" y="2859166"/>
            <a:chExt cx="711200" cy="7112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9" name="Connettore 98">
              <a:extLst>
                <a:ext uri="{FF2B5EF4-FFF2-40B4-BE49-F238E27FC236}">
                  <a16:creationId xmlns:a16="http://schemas.microsoft.com/office/drawing/2014/main" id="{8BAB0F0C-DDD5-459B-9C10-478D6E3C737C}"/>
                </a:ext>
              </a:extLst>
            </p:cNvPr>
            <p:cNvSpPr/>
            <p:nvPr/>
          </p:nvSpPr>
          <p:spPr>
            <a:xfrm>
              <a:off x="1422400" y="2859166"/>
              <a:ext cx="711200" cy="711200"/>
            </a:xfrm>
            <a:prstGeom prst="flowChartConnector">
              <a:avLst/>
            </a:prstGeom>
            <a:solidFill>
              <a:srgbClr val="E44040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grpSp>
          <p:nvGrpSpPr>
            <p:cNvPr id="100" name="Graphic 23">
              <a:extLst>
                <a:ext uri="{FF2B5EF4-FFF2-40B4-BE49-F238E27FC236}">
                  <a16:creationId xmlns:a16="http://schemas.microsoft.com/office/drawing/2014/main" id="{56B4344B-1562-44B0-81DB-E1DE06FD88C7}"/>
                </a:ext>
              </a:extLst>
            </p:cNvPr>
            <p:cNvGrpSpPr/>
            <p:nvPr/>
          </p:nvGrpSpPr>
          <p:grpSpPr>
            <a:xfrm>
              <a:off x="1543261" y="3001406"/>
              <a:ext cx="469344" cy="427195"/>
              <a:chOff x="1543261" y="3001406"/>
              <a:chExt cx="469344" cy="427195"/>
            </a:xfrm>
            <a:solidFill>
              <a:srgbClr val="FFFFFF"/>
            </a:solidFill>
          </p:grpSpPr>
          <p:sp>
            <p:nvSpPr>
              <p:cNvPr id="101" name="Figura a mano libera: forma 100">
                <a:extLst>
                  <a:ext uri="{FF2B5EF4-FFF2-40B4-BE49-F238E27FC236}">
                    <a16:creationId xmlns:a16="http://schemas.microsoft.com/office/drawing/2014/main" id="{DDE13168-A3AE-4FDD-A32B-B83105625A20}"/>
                  </a:ext>
                </a:extLst>
              </p:cNvPr>
              <p:cNvSpPr/>
              <p:nvPr/>
            </p:nvSpPr>
            <p:spPr>
              <a:xfrm>
                <a:off x="1543261" y="3001406"/>
                <a:ext cx="436570" cy="312928"/>
              </a:xfrm>
              <a:custGeom>
                <a:avLst/>
                <a:gdLst>
                  <a:gd name="connsiteX0" fmla="*/ 400685 w 436570"/>
                  <a:gd name="connsiteY0" fmla="*/ 0 h 312928"/>
                  <a:gd name="connsiteX1" fmla="*/ 35223 w 436570"/>
                  <a:gd name="connsiteY1" fmla="*/ 0 h 312928"/>
                  <a:gd name="connsiteX2" fmla="*/ 42 w 436570"/>
                  <a:gd name="connsiteY2" fmla="*/ 38879 h 312928"/>
                  <a:gd name="connsiteX3" fmla="*/ 42 w 436570"/>
                  <a:gd name="connsiteY3" fmla="*/ 274049 h 312928"/>
                  <a:gd name="connsiteX4" fmla="*/ 35223 w 436570"/>
                  <a:gd name="connsiteY4" fmla="*/ 312928 h 312928"/>
                  <a:gd name="connsiteX5" fmla="*/ 237109 w 436570"/>
                  <a:gd name="connsiteY5" fmla="*/ 312928 h 312928"/>
                  <a:gd name="connsiteX6" fmla="*/ 237109 w 436570"/>
                  <a:gd name="connsiteY6" fmla="*/ 293963 h 312928"/>
                  <a:gd name="connsiteX7" fmla="*/ 35223 w 436570"/>
                  <a:gd name="connsiteY7" fmla="*/ 293963 h 312928"/>
                  <a:gd name="connsiteX8" fmla="*/ 19008 w 436570"/>
                  <a:gd name="connsiteY8" fmla="*/ 274049 h 312928"/>
                  <a:gd name="connsiteX9" fmla="*/ 19008 w 436570"/>
                  <a:gd name="connsiteY9" fmla="*/ 113792 h 312928"/>
                  <a:gd name="connsiteX10" fmla="*/ 189696 w 436570"/>
                  <a:gd name="connsiteY10" fmla="*/ 113792 h 312928"/>
                  <a:gd name="connsiteX11" fmla="*/ 189696 w 436570"/>
                  <a:gd name="connsiteY11" fmla="*/ 256032 h 312928"/>
                  <a:gd name="connsiteX12" fmla="*/ 199178 w 436570"/>
                  <a:gd name="connsiteY12" fmla="*/ 265515 h 312928"/>
                  <a:gd name="connsiteX13" fmla="*/ 275040 w 436570"/>
                  <a:gd name="connsiteY13" fmla="*/ 265515 h 312928"/>
                  <a:gd name="connsiteX14" fmla="*/ 275040 w 436570"/>
                  <a:gd name="connsiteY14" fmla="*/ 246549 h 312928"/>
                  <a:gd name="connsiteX15" fmla="*/ 212928 w 436570"/>
                  <a:gd name="connsiteY15" fmla="*/ 246549 h 312928"/>
                  <a:gd name="connsiteX16" fmla="*/ 212928 w 436570"/>
                  <a:gd name="connsiteY16" fmla="*/ 243705 h 312928"/>
                  <a:gd name="connsiteX17" fmla="*/ 265367 w 436570"/>
                  <a:gd name="connsiteY17" fmla="*/ 173248 h 312928"/>
                  <a:gd name="connsiteX18" fmla="*/ 312022 w 436570"/>
                  <a:gd name="connsiteY18" fmla="*/ 173248 h 312928"/>
                  <a:gd name="connsiteX19" fmla="*/ 353935 w 436570"/>
                  <a:gd name="connsiteY19" fmla="*/ 205679 h 312928"/>
                  <a:gd name="connsiteX20" fmla="*/ 370056 w 436570"/>
                  <a:gd name="connsiteY20" fmla="*/ 196196 h 312928"/>
                  <a:gd name="connsiteX21" fmla="*/ 370056 w 436570"/>
                  <a:gd name="connsiteY21" fmla="*/ 196196 h 312928"/>
                  <a:gd name="connsiteX22" fmla="*/ 328901 w 436570"/>
                  <a:gd name="connsiteY22" fmla="*/ 159973 h 312928"/>
                  <a:gd name="connsiteX23" fmla="*/ 340944 w 436570"/>
                  <a:gd name="connsiteY23" fmla="*/ 126973 h 312928"/>
                  <a:gd name="connsiteX24" fmla="*/ 288790 w 436570"/>
                  <a:gd name="connsiteY24" fmla="*/ 74818 h 312928"/>
                  <a:gd name="connsiteX25" fmla="*/ 236635 w 436570"/>
                  <a:gd name="connsiteY25" fmla="*/ 126973 h 312928"/>
                  <a:gd name="connsiteX26" fmla="*/ 248962 w 436570"/>
                  <a:gd name="connsiteY26" fmla="*/ 159309 h 312928"/>
                  <a:gd name="connsiteX27" fmla="*/ 208946 w 436570"/>
                  <a:gd name="connsiteY27" fmla="*/ 193636 h 312928"/>
                  <a:gd name="connsiteX28" fmla="*/ 208946 w 436570"/>
                  <a:gd name="connsiteY28" fmla="*/ 66379 h 312928"/>
                  <a:gd name="connsiteX29" fmla="*/ 370151 w 436570"/>
                  <a:gd name="connsiteY29" fmla="*/ 66379 h 312928"/>
                  <a:gd name="connsiteX30" fmla="*/ 370151 w 436570"/>
                  <a:gd name="connsiteY30" fmla="*/ 196291 h 312928"/>
                  <a:gd name="connsiteX31" fmla="*/ 370151 w 436570"/>
                  <a:gd name="connsiteY31" fmla="*/ 196291 h 312928"/>
                  <a:gd name="connsiteX32" fmla="*/ 370151 w 436570"/>
                  <a:gd name="connsiteY32" fmla="*/ 199136 h 312928"/>
                  <a:gd name="connsiteX33" fmla="*/ 389116 w 436570"/>
                  <a:gd name="connsiteY33" fmla="*/ 199136 h 312928"/>
                  <a:gd name="connsiteX34" fmla="*/ 389116 w 436570"/>
                  <a:gd name="connsiteY34" fmla="*/ 113792 h 312928"/>
                  <a:gd name="connsiteX35" fmla="*/ 417564 w 436570"/>
                  <a:gd name="connsiteY35" fmla="*/ 113792 h 312928"/>
                  <a:gd name="connsiteX36" fmla="*/ 417564 w 436570"/>
                  <a:gd name="connsiteY36" fmla="*/ 208619 h 312928"/>
                  <a:gd name="connsiteX37" fmla="*/ 436530 w 436570"/>
                  <a:gd name="connsiteY37" fmla="*/ 208619 h 312928"/>
                  <a:gd name="connsiteX38" fmla="*/ 436530 w 436570"/>
                  <a:gd name="connsiteY38" fmla="*/ 38879 h 312928"/>
                  <a:gd name="connsiteX39" fmla="*/ 401127 w 436570"/>
                  <a:gd name="connsiteY39" fmla="*/ 18 h 312928"/>
                  <a:gd name="connsiteX40" fmla="*/ 400685 w 436570"/>
                  <a:gd name="connsiteY40" fmla="*/ 0 h 312928"/>
                  <a:gd name="connsiteX41" fmla="*/ 288790 w 436570"/>
                  <a:gd name="connsiteY41" fmla="*/ 93594 h 312928"/>
                  <a:gd name="connsiteX42" fmla="*/ 321979 w 436570"/>
                  <a:gd name="connsiteY42" fmla="*/ 126403 h 312928"/>
                  <a:gd name="connsiteX43" fmla="*/ 321979 w 436570"/>
                  <a:gd name="connsiteY43" fmla="*/ 126404 h 312928"/>
                  <a:gd name="connsiteX44" fmla="*/ 304815 w 436570"/>
                  <a:gd name="connsiteY44" fmla="*/ 154852 h 312928"/>
                  <a:gd name="connsiteX45" fmla="*/ 272669 w 436570"/>
                  <a:gd name="connsiteY45" fmla="*/ 154852 h 312928"/>
                  <a:gd name="connsiteX46" fmla="*/ 255600 w 436570"/>
                  <a:gd name="connsiteY46" fmla="*/ 126404 h 312928"/>
                  <a:gd name="connsiteX47" fmla="*/ 288789 w 436570"/>
                  <a:gd name="connsiteY47" fmla="*/ 93594 h 312928"/>
                  <a:gd name="connsiteX48" fmla="*/ 288790 w 436570"/>
                  <a:gd name="connsiteY48" fmla="*/ 93594 h 312928"/>
                  <a:gd name="connsiteX49" fmla="*/ 388832 w 436570"/>
                  <a:gd name="connsiteY49" fmla="*/ 94827 h 312928"/>
                  <a:gd name="connsiteX50" fmla="*/ 388832 w 436570"/>
                  <a:gd name="connsiteY50" fmla="*/ 56896 h 312928"/>
                  <a:gd name="connsiteX51" fmla="*/ 379349 w 436570"/>
                  <a:gd name="connsiteY51" fmla="*/ 47413 h 312928"/>
                  <a:gd name="connsiteX52" fmla="*/ 199178 w 436570"/>
                  <a:gd name="connsiteY52" fmla="*/ 47413 h 312928"/>
                  <a:gd name="connsiteX53" fmla="*/ 189696 w 436570"/>
                  <a:gd name="connsiteY53" fmla="*/ 56896 h 312928"/>
                  <a:gd name="connsiteX54" fmla="*/ 189696 w 436570"/>
                  <a:gd name="connsiteY54" fmla="*/ 94827 h 312928"/>
                  <a:gd name="connsiteX55" fmla="*/ 19008 w 436570"/>
                  <a:gd name="connsiteY55" fmla="*/ 94827 h 312928"/>
                  <a:gd name="connsiteX56" fmla="*/ 19008 w 436570"/>
                  <a:gd name="connsiteY56" fmla="*/ 38879 h 312928"/>
                  <a:gd name="connsiteX57" fmla="*/ 35223 w 436570"/>
                  <a:gd name="connsiteY57" fmla="*/ 18965 h 312928"/>
                  <a:gd name="connsiteX58" fmla="*/ 400685 w 436570"/>
                  <a:gd name="connsiteY58" fmla="*/ 18965 h 312928"/>
                  <a:gd name="connsiteX59" fmla="*/ 417090 w 436570"/>
                  <a:gd name="connsiteY59" fmla="*/ 38879 h 312928"/>
                  <a:gd name="connsiteX60" fmla="*/ 417090 w 436570"/>
                  <a:gd name="connsiteY60" fmla="*/ 94827 h 312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436570" h="312928">
                    <a:moveTo>
                      <a:pt x="400685" y="0"/>
                    </a:moveTo>
                    <a:lnTo>
                      <a:pt x="35223" y="0"/>
                    </a:lnTo>
                    <a:cubicBezTo>
                      <a:pt x="14797" y="1073"/>
                      <a:pt x="-925" y="18447"/>
                      <a:pt x="42" y="38879"/>
                    </a:cubicBezTo>
                    <a:lnTo>
                      <a:pt x="42" y="274049"/>
                    </a:lnTo>
                    <a:cubicBezTo>
                      <a:pt x="-925" y="294481"/>
                      <a:pt x="14797" y="311855"/>
                      <a:pt x="35223" y="312928"/>
                    </a:cubicBezTo>
                    <a:lnTo>
                      <a:pt x="237109" y="312928"/>
                    </a:lnTo>
                    <a:lnTo>
                      <a:pt x="237109" y="293963"/>
                    </a:lnTo>
                    <a:lnTo>
                      <a:pt x="35223" y="293963"/>
                    </a:lnTo>
                    <a:cubicBezTo>
                      <a:pt x="25462" y="292551"/>
                      <a:pt x="18413" y="283893"/>
                      <a:pt x="19008" y="274049"/>
                    </a:cubicBezTo>
                    <a:lnTo>
                      <a:pt x="19008" y="113792"/>
                    </a:lnTo>
                    <a:lnTo>
                      <a:pt x="189696" y="113792"/>
                    </a:lnTo>
                    <a:lnTo>
                      <a:pt x="189696" y="256032"/>
                    </a:lnTo>
                    <a:cubicBezTo>
                      <a:pt x="189696" y="261269"/>
                      <a:pt x="193941" y="265515"/>
                      <a:pt x="199178" y="265515"/>
                    </a:cubicBezTo>
                    <a:lnTo>
                      <a:pt x="275040" y="265515"/>
                    </a:lnTo>
                    <a:lnTo>
                      <a:pt x="275040" y="246549"/>
                    </a:lnTo>
                    <a:lnTo>
                      <a:pt x="212928" y="246549"/>
                    </a:lnTo>
                    <a:lnTo>
                      <a:pt x="212928" y="243705"/>
                    </a:lnTo>
                    <a:cubicBezTo>
                      <a:pt x="212877" y="211198"/>
                      <a:pt x="234214" y="182530"/>
                      <a:pt x="265367" y="173248"/>
                    </a:cubicBezTo>
                    <a:cubicBezTo>
                      <a:pt x="280180" y="180029"/>
                      <a:pt x="297210" y="180029"/>
                      <a:pt x="312022" y="173248"/>
                    </a:cubicBezTo>
                    <a:cubicBezTo>
                      <a:pt x="329511" y="178527"/>
                      <a:pt x="344436" y="190075"/>
                      <a:pt x="353935" y="205679"/>
                    </a:cubicBezTo>
                    <a:lnTo>
                      <a:pt x="370056" y="196196"/>
                    </a:lnTo>
                    <a:lnTo>
                      <a:pt x="370056" y="196196"/>
                    </a:lnTo>
                    <a:cubicBezTo>
                      <a:pt x="360293" y="180258"/>
                      <a:pt x="345950" y="167634"/>
                      <a:pt x="328901" y="159973"/>
                    </a:cubicBezTo>
                    <a:cubicBezTo>
                      <a:pt x="336681" y="150737"/>
                      <a:pt x="340947" y="139049"/>
                      <a:pt x="340944" y="126973"/>
                    </a:cubicBezTo>
                    <a:cubicBezTo>
                      <a:pt x="340944" y="98169"/>
                      <a:pt x="317594" y="74818"/>
                      <a:pt x="288790" y="74818"/>
                    </a:cubicBezTo>
                    <a:cubicBezTo>
                      <a:pt x="259985" y="74818"/>
                      <a:pt x="236635" y="98169"/>
                      <a:pt x="236635" y="126973"/>
                    </a:cubicBezTo>
                    <a:cubicBezTo>
                      <a:pt x="236883" y="138852"/>
                      <a:pt x="241239" y="150279"/>
                      <a:pt x="248962" y="159309"/>
                    </a:cubicBezTo>
                    <a:cubicBezTo>
                      <a:pt x="232551" y="166587"/>
                      <a:pt x="218636" y="178523"/>
                      <a:pt x="208946" y="193636"/>
                    </a:cubicBezTo>
                    <a:lnTo>
                      <a:pt x="208946" y="66379"/>
                    </a:lnTo>
                    <a:lnTo>
                      <a:pt x="370151" y="66379"/>
                    </a:lnTo>
                    <a:lnTo>
                      <a:pt x="370151" y="196291"/>
                    </a:lnTo>
                    <a:lnTo>
                      <a:pt x="370151" y="196291"/>
                    </a:lnTo>
                    <a:lnTo>
                      <a:pt x="370151" y="199136"/>
                    </a:lnTo>
                    <a:lnTo>
                      <a:pt x="389116" y="199136"/>
                    </a:lnTo>
                    <a:lnTo>
                      <a:pt x="389116" y="113792"/>
                    </a:lnTo>
                    <a:lnTo>
                      <a:pt x="417564" y="113792"/>
                    </a:lnTo>
                    <a:lnTo>
                      <a:pt x="417564" y="208619"/>
                    </a:lnTo>
                    <a:lnTo>
                      <a:pt x="436530" y="208619"/>
                    </a:lnTo>
                    <a:lnTo>
                      <a:pt x="436530" y="38879"/>
                    </a:lnTo>
                    <a:cubicBezTo>
                      <a:pt x="437485" y="18372"/>
                      <a:pt x="421634" y="973"/>
                      <a:pt x="401127" y="18"/>
                    </a:cubicBezTo>
                    <a:cubicBezTo>
                      <a:pt x="400980" y="11"/>
                      <a:pt x="400832" y="5"/>
                      <a:pt x="400685" y="0"/>
                    </a:cubicBezTo>
                    <a:close/>
                    <a:moveTo>
                      <a:pt x="288790" y="93594"/>
                    </a:moveTo>
                    <a:cubicBezTo>
                      <a:pt x="307015" y="93489"/>
                      <a:pt x="321874" y="108178"/>
                      <a:pt x="321979" y="126403"/>
                    </a:cubicBezTo>
                    <a:cubicBezTo>
                      <a:pt x="321979" y="126403"/>
                      <a:pt x="321979" y="126404"/>
                      <a:pt x="321979" y="126404"/>
                    </a:cubicBezTo>
                    <a:cubicBezTo>
                      <a:pt x="321898" y="138314"/>
                      <a:pt x="315314" y="149227"/>
                      <a:pt x="304815" y="154852"/>
                    </a:cubicBezTo>
                    <a:cubicBezTo>
                      <a:pt x="294783" y="160264"/>
                      <a:pt x="282701" y="160264"/>
                      <a:pt x="272669" y="154852"/>
                    </a:cubicBezTo>
                    <a:cubicBezTo>
                      <a:pt x="262222" y="149187"/>
                      <a:pt x="255683" y="138288"/>
                      <a:pt x="255600" y="126404"/>
                    </a:cubicBezTo>
                    <a:cubicBezTo>
                      <a:pt x="255705" y="108179"/>
                      <a:pt x="270564" y="93489"/>
                      <a:pt x="288789" y="93594"/>
                    </a:cubicBezTo>
                    <a:cubicBezTo>
                      <a:pt x="288789" y="93594"/>
                      <a:pt x="288789" y="93594"/>
                      <a:pt x="288790" y="93594"/>
                    </a:cubicBezTo>
                    <a:close/>
                    <a:moveTo>
                      <a:pt x="388832" y="94827"/>
                    </a:moveTo>
                    <a:lnTo>
                      <a:pt x="388832" y="56896"/>
                    </a:lnTo>
                    <a:cubicBezTo>
                      <a:pt x="388832" y="51659"/>
                      <a:pt x="384586" y="47413"/>
                      <a:pt x="379349" y="47413"/>
                    </a:cubicBezTo>
                    <a:lnTo>
                      <a:pt x="199178" y="47413"/>
                    </a:lnTo>
                    <a:cubicBezTo>
                      <a:pt x="193941" y="47413"/>
                      <a:pt x="189696" y="51659"/>
                      <a:pt x="189696" y="56896"/>
                    </a:cubicBezTo>
                    <a:lnTo>
                      <a:pt x="189696" y="94827"/>
                    </a:lnTo>
                    <a:lnTo>
                      <a:pt x="19008" y="94827"/>
                    </a:lnTo>
                    <a:lnTo>
                      <a:pt x="19008" y="38879"/>
                    </a:lnTo>
                    <a:cubicBezTo>
                      <a:pt x="18413" y="29035"/>
                      <a:pt x="25462" y="20377"/>
                      <a:pt x="35223" y="18965"/>
                    </a:cubicBezTo>
                    <a:lnTo>
                      <a:pt x="400685" y="18965"/>
                    </a:lnTo>
                    <a:cubicBezTo>
                      <a:pt x="410522" y="20288"/>
                      <a:pt x="417675" y="28971"/>
                      <a:pt x="417090" y="38879"/>
                    </a:cubicBezTo>
                    <a:lnTo>
                      <a:pt x="417090" y="94827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02" name="Figura a mano libera: forma 101">
                <a:extLst>
                  <a:ext uri="{FF2B5EF4-FFF2-40B4-BE49-F238E27FC236}">
                    <a16:creationId xmlns:a16="http://schemas.microsoft.com/office/drawing/2014/main" id="{C160CEA3-D02A-4B95-B1D5-5720FE0E3EA7}"/>
                  </a:ext>
                </a:extLst>
              </p:cNvPr>
              <p:cNvSpPr/>
              <p:nvPr/>
            </p:nvSpPr>
            <p:spPr>
              <a:xfrm>
                <a:off x="1581424" y="3162137"/>
                <a:ext cx="104119" cy="18965"/>
              </a:xfrm>
              <a:custGeom>
                <a:avLst/>
                <a:gdLst>
                  <a:gd name="connsiteX0" fmla="*/ 0 w 104119"/>
                  <a:gd name="connsiteY0" fmla="*/ 0 h 18965"/>
                  <a:gd name="connsiteX1" fmla="*/ 104120 w 104119"/>
                  <a:gd name="connsiteY1" fmla="*/ 0 h 18965"/>
                  <a:gd name="connsiteX2" fmla="*/ 104120 w 104119"/>
                  <a:gd name="connsiteY2" fmla="*/ 18965 h 18965"/>
                  <a:gd name="connsiteX3" fmla="*/ 0 w 104119"/>
                  <a:gd name="connsiteY3" fmla="*/ 18965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19" h="18965">
                    <a:moveTo>
                      <a:pt x="0" y="0"/>
                    </a:moveTo>
                    <a:lnTo>
                      <a:pt x="104120" y="0"/>
                    </a:lnTo>
                    <a:lnTo>
                      <a:pt x="104120" y="18965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03" name="Figura a mano libera: forma 102">
                <a:extLst>
                  <a:ext uri="{FF2B5EF4-FFF2-40B4-BE49-F238E27FC236}">
                    <a16:creationId xmlns:a16="http://schemas.microsoft.com/office/drawing/2014/main" id="{164A4C40-D224-4621-BF20-840E7BDBA8C1}"/>
                  </a:ext>
                </a:extLst>
              </p:cNvPr>
              <p:cNvSpPr/>
              <p:nvPr/>
            </p:nvSpPr>
            <p:spPr>
              <a:xfrm>
                <a:off x="1581424" y="3209550"/>
                <a:ext cx="66189" cy="18965"/>
              </a:xfrm>
              <a:custGeom>
                <a:avLst/>
                <a:gdLst>
                  <a:gd name="connsiteX0" fmla="*/ 0 w 66189"/>
                  <a:gd name="connsiteY0" fmla="*/ 0 h 18965"/>
                  <a:gd name="connsiteX1" fmla="*/ 66189 w 66189"/>
                  <a:gd name="connsiteY1" fmla="*/ 0 h 18965"/>
                  <a:gd name="connsiteX2" fmla="*/ 66189 w 66189"/>
                  <a:gd name="connsiteY2" fmla="*/ 18965 h 18965"/>
                  <a:gd name="connsiteX3" fmla="*/ 0 w 66189"/>
                  <a:gd name="connsiteY3" fmla="*/ 18965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89" h="18965">
                    <a:moveTo>
                      <a:pt x="0" y="0"/>
                    </a:moveTo>
                    <a:lnTo>
                      <a:pt x="66189" y="0"/>
                    </a:lnTo>
                    <a:lnTo>
                      <a:pt x="66189" y="18965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04" name="Figura a mano libera: forma 103">
                <a:extLst>
                  <a:ext uri="{FF2B5EF4-FFF2-40B4-BE49-F238E27FC236}">
                    <a16:creationId xmlns:a16="http://schemas.microsoft.com/office/drawing/2014/main" id="{9BACA0E7-53C6-466B-B09F-5E1A0F37A8DA}"/>
                  </a:ext>
                </a:extLst>
              </p:cNvPr>
              <p:cNvSpPr/>
              <p:nvPr/>
            </p:nvSpPr>
            <p:spPr>
              <a:xfrm>
                <a:off x="1666768" y="3209550"/>
                <a:ext cx="28258" cy="18965"/>
              </a:xfrm>
              <a:custGeom>
                <a:avLst/>
                <a:gdLst>
                  <a:gd name="connsiteX0" fmla="*/ 0 w 28258"/>
                  <a:gd name="connsiteY0" fmla="*/ 0 h 18965"/>
                  <a:gd name="connsiteX1" fmla="*/ 28258 w 28258"/>
                  <a:gd name="connsiteY1" fmla="*/ 0 h 18965"/>
                  <a:gd name="connsiteX2" fmla="*/ 28258 w 28258"/>
                  <a:gd name="connsiteY2" fmla="*/ 18965 h 18965"/>
                  <a:gd name="connsiteX3" fmla="*/ 0 w 28258"/>
                  <a:gd name="connsiteY3" fmla="*/ 18965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258" h="18965">
                    <a:moveTo>
                      <a:pt x="0" y="0"/>
                    </a:moveTo>
                    <a:lnTo>
                      <a:pt x="28258" y="0"/>
                    </a:lnTo>
                    <a:lnTo>
                      <a:pt x="28258" y="18965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05" name="Figura a mano libera: forma 104">
                <a:extLst>
                  <a:ext uri="{FF2B5EF4-FFF2-40B4-BE49-F238E27FC236}">
                    <a16:creationId xmlns:a16="http://schemas.microsoft.com/office/drawing/2014/main" id="{CEB93AE3-D838-4E08-B785-D7544CDE9FAE}"/>
                  </a:ext>
                </a:extLst>
              </p:cNvPr>
              <p:cNvSpPr/>
              <p:nvPr/>
            </p:nvSpPr>
            <p:spPr>
              <a:xfrm>
                <a:off x="1913412" y="3197223"/>
                <a:ext cx="9482" cy="9482"/>
              </a:xfrm>
              <a:custGeom>
                <a:avLst/>
                <a:gdLst>
                  <a:gd name="connsiteX0" fmla="*/ 0 w 9482"/>
                  <a:gd name="connsiteY0" fmla="*/ 0 h 9482"/>
                  <a:gd name="connsiteX1" fmla="*/ 0 w 9482"/>
                  <a:gd name="connsiteY1" fmla="*/ 0 h 9482"/>
                  <a:gd name="connsiteX2" fmla="*/ 0 w 9482"/>
                  <a:gd name="connsiteY2" fmla="*/ 0 h 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82" h="948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06" name="Figura a mano libera: forma 105">
                <a:extLst>
                  <a:ext uri="{FF2B5EF4-FFF2-40B4-BE49-F238E27FC236}">
                    <a16:creationId xmlns:a16="http://schemas.microsoft.com/office/drawing/2014/main" id="{6D0FE002-0451-4D17-B42B-AB124FDF73D1}"/>
                  </a:ext>
                </a:extLst>
              </p:cNvPr>
              <p:cNvSpPr/>
              <p:nvPr/>
            </p:nvSpPr>
            <p:spPr>
              <a:xfrm>
                <a:off x="1820497" y="3236861"/>
                <a:ext cx="192108" cy="191739"/>
              </a:xfrm>
              <a:custGeom>
                <a:avLst/>
                <a:gdLst>
                  <a:gd name="connsiteX0" fmla="*/ 96329 w 192108"/>
                  <a:gd name="connsiteY0" fmla="*/ 191738 h 191739"/>
                  <a:gd name="connsiteX1" fmla="*/ 1 w 192108"/>
                  <a:gd name="connsiteY1" fmla="*/ 96329 h 191739"/>
                  <a:gd name="connsiteX2" fmla="*/ 95411 w 192108"/>
                  <a:gd name="connsiteY2" fmla="*/ 1 h 191739"/>
                  <a:gd name="connsiteX3" fmla="*/ 107898 w 192108"/>
                  <a:gd name="connsiteY3" fmla="*/ 758 h 191739"/>
                  <a:gd name="connsiteX4" fmla="*/ 107898 w 192108"/>
                  <a:gd name="connsiteY4" fmla="*/ 758 h 191739"/>
                  <a:gd name="connsiteX5" fmla="*/ 191375 w 192108"/>
                  <a:gd name="connsiteY5" fmla="*/ 107762 h 191739"/>
                  <a:gd name="connsiteX6" fmla="*/ 169156 w 192108"/>
                  <a:gd name="connsiteY6" fmla="*/ 158265 h 191739"/>
                  <a:gd name="connsiteX7" fmla="*/ 137199 w 192108"/>
                  <a:gd name="connsiteY7" fmla="*/ 182635 h 191739"/>
                  <a:gd name="connsiteX8" fmla="*/ 96329 w 192108"/>
                  <a:gd name="connsiteY8" fmla="*/ 191738 h 191739"/>
                  <a:gd name="connsiteX9" fmla="*/ 96329 w 192108"/>
                  <a:gd name="connsiteY9" fmla="*/ 18964 h 191739"/>
                  <a:gd name="connsiteX10" fmla="*/ 61338 w 192108"/>
                  <a:gd name="connsiteY10" fmla="*/ 27499 h 191739"/>
                  <a:gd name="connsiteX11" fmla="*/ 28501 w 192108"/>
                  <a:gd name="connsiteY11" fmla="*/ 131182 h 191739"/>
                  <a:gd name="connsiteX12" fmla="*/ 129234 w 192108"/>
                  <a:gd name="connsiteY12" fmla="*/ 165472 h 191739"/>
                  <a:gd name="connsiteX13" fmla="*/ 154932 w 192108"/>
                  <a:gd name="connsiteY13" fmla="*/ 145842 h 191739"/>
                  <a:gd name="connsiteX14" fmla="*/ 146431 w 192108"/>
                  <a:gd name="connsiteY14" fmla="*/ 37416 h 191739"/>
                  <a:gd name="connsiteX15" fmla="*/ 105717 w 192108"/>
                  <a:gd name="connsiteY15" fmla="*/ 19533 h 191739"/>
                  <a:gd name="connsiteX16" fmla="*/ 105717 w 192108"/>
                  <a:gd name="connsiteY16" fmla="*/ 19533 h 191739"/>
                  <a:gd name="connsiteX17" fmla="*/ 96139 w 192108"/>
                  <a:gd name="connsiteY17" fmla="*/ 18964 h 19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2108" h="191739">
                    <a:moveTo>
                      <a:pt x="96329" y="191738"/>
                    </a:moveTo>
                    <a:cubicBezTo>
                      <a:pt x="43382" y="191992"/>
                      <a:pt x="255" y="149276"/>
                      <a:pt x="1" y="96329"/>
                    </a:cubicBezTo>
                    <a:cubicBezTo>
                      <a:pt x="-252" y="43382"/>
                      <a:pt x="42464" y="255"/>
                      <a:pt x="95411" y="1"/>
                    </a:cubicBezTo>
                    <a:cubicBezTo>
                      <a:pt x="99585" y="-19"/>
                      <a:pt x="103756" y="234"/>
                      <a:pt x="107898" y="758"/>
                    </a:cubicBezTo>
                    <a:lnTo>
                      <a:pt x="107898" y="758"/>
                    </a:lnTo>
                    <a:cubicBezTo>
                      <a:pt x="160498" y="7254"/>
                      <a:pt x="197872" y="55162"/>
                      <a:pt x="191375" y="107762"/>
                    </a:cubicBezTo>
                    <a:cubicBezTo>
                      <a:pt x="189072" y="126408"/>
                      <a:pt x="181346" y="143968"/>
                      <a:pt x="169156" y="158265"/>
                    </a:cubicBezTo>
                    <a:cubicBezTo>
                      <a:pt x="160276" y="168482"/>
                      <a:pt x="149401" y="176775"/>
                      <a:pt x="137199" y="182635"/>
                    </a:cubicBezTo>
                    <a:cubicBezTo>
                      <a:pt x="124405" y="188620"/>
                      <a:pt x="110454" y="191728"/>
                      <a:pt x="96329" y="191738"/>
                    </a:cubicBezTo>
                    <a:close/>
                    <a:moveTo>
                      <a:pt x="96329" y="18964"/>
                    </a:moveTo>
                    <a:cubicBezTo>
                      <a:pt x="84149" y="18959"/>
                      <a:pt x="72147" y="21886"/>
                      <a:pt x="61338" y="27499"/>
                    </a:cubicBezTo>
                    <a:cubicBezTo>
                      <a:pt x="23639" y="47063"/>
                      <a:pt x="8937" y="93483"/>
                      <a:pt x="28501" y="131182"/>
                    </a:cubicBezTo>
                    <a:cubicBezTo>
                      <a:pt x="47476" y="167746"/>
                      <a:pt x="91892" y="182866"/>
                      <a:pt x="129234" y="165472"/>
                    </a:cubicBezTo>
                    <a:cubicBezTo>
                      <a:pt x="139081" y="160802"/>
                      <a:pt x="147836" y="154114"/>
                      <a:pt x="154932" y="145842"/>
                    </a:cubicBezTo>
                    <a:cubicBezTo>
                      <a:pt x="182525" y="113554"/>
                      <a:pt x="178720" y="65010"/>
                      <a:pt x="146431" y="37416"/>
                    </a:cubicBezTo>
                    <a:cubicBezTo>
                      <a:pt x="134917" y="27576"/>
                      <a:pt x="120753" y="21355"/>
                      <a:pt x="105717" y="19533"/>
                    </a:cubicBezTo>
                    <a:lnTo>
                      <a:pt x="105717" y="19533"/>
                    </a:lnTo>
                    <a:cubicBezTo>
                      <a:pt x="102539" y="19147"/>
                      <a:pt x="99340" y="18957"/>
                      <a:pt x="96139" y="189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07" name="Figura a mano libera: forma 106">
                <a:extLst>
                  <a:ext uri="{FF2B5EF4-FFF2-40B4-BE49-F238E27FC236}">
                    <a16:creationId xmlns:a16="http://schemas.microsoft.com/office/drawing/2014/main" id="{F7854C6C-37E3-40FD-BE2A-77746F9D864C}"/>
                  </a:ext>
                </a:extLst>
              </p:cNvPr>
              <p:cNvSpPr/>
              <p:nvPr/>
            </p:nvSpPr>
            <p:spPr>
              <a:xfrm>
                <a:off x="1864387" y="3296127"/>
                <a:ext cx="104593" cy="76999"/>
              </a:xfrm>
              <a:custGeom>
                <a:avLst/>
                <a:gdLst>
                  <a:gd name="connsiteX0" fmla="*/ 37362 w 104593"/>
                  <a:gd name="connsiteY0" fmla="*/ 76999 h 76999"/>
                  <a:gd name="connsiteX1" fmla="*/ 37362 w 104593"/>
                  <a:gd name="connsiteY1" fmla="*/ 76999 h 76999"/>
                  <a:gd name="connsiteX2" fmla="*/ 30629 w 104593"/>
                  <a:gd name="connsiteY2" fmla="*/ 74249 h 76999"/>
                  <a:gd name="connsiteX3" fmla="*/ 0 w 104593"/>
                  <a:gd name="connsiteY3" fmla="*/ 43620 h 76999"/>
                  <a:gd name="connsiteX4" fmla="*/ 13181 w 104593"/>
                  <a:gd name="connsiteY4" fmla="*/ 30250 h 76999"/>
                  <a:gd name="connsiteX5" fmla="*/ 37077 w 104593"/>
                  <a:gd name="connsiteY5" fmla="*/ 54146 h 76999"/>
                  <a:gd name="connsiteX6" fmla="*/ 91128 w 104593"/>
                  <a:gd name="connsiteY6" fmla="*/ 0 h 76999"/>
                  <a:gd name="connsiteX7" fmla="*/ 104594 w 104593"/>
                  <a:gd name="connsiteY7" fmla="*/ 13465 h 76999"/>
                  <a:gd name="connsiteX8" fmla="*/ 43715 w 104593"/>
                  <a:gd name="connsiteY8" fmla="*/ 74249 h 76999"/>
                  <a:gd name="connsiteX9" fmla="*/ 37362 w 104593"/>
                  <a:gd name="connsiteY9" fmla="*/ 76999 h 7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593" h="76999">
                    <a:moveTo>
                      <a:pt x="37362" y="76999"/>
                    </a:moveTo>
                    <a:lnTo>
                      <a:pt x="37362" y="76999"/>
                    </a:lnTo>
                    <a:cubicBezTo>
                      <a:pt x="34841" y="77014"/>
                      <a:pt x="32419" y="76024"/>
                      <a:pt x="30629" y="74249"/>
                    </a:cubicBezTo>
                    <a:lnTo>
                      <a:pt x="0" y="43620"/>
                    </a:lnTo>
                    <a:lnTo>
                      <a:pt x="13181" y="30250"/>
                    </a:lnTo>
                    <a:lnTo>
                      <a:pt x="37077" y="54146"/>
                    </a:lnTo>
                    <a:lnTo>
                      <a:pt x="91128" y="0"/>
                    </a:lnTo>
                    <a:lnTo>
                      <a:pt x="104594" y="13465"/>
                    </a:lnTo>
                    <a:lnTo>
                      <a:pt x="43715" y="74249"/>
                    </a:lnTo>
                    <a:cubicBezTo>
                      <a:pt x="42020" y="75934"/>
                      <a:pt x="39750" y="76916"/>
                      <a:pt x="37362" y="769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08" name="Figura a mano libera: forma 107">
                <a:extLst>
                  <a:ext uri="{FF2B5EF4-FFF2-40B4-BE49-F238E27FC236}">
                    <a16:creationId xmlns:a16="http://schemas.microsoft.com/office/drawing/2014/main" id="{7E83C2AB-7C7E-4829-B72F-548EA1A0E280}"/>
                  </a:ext>
                </a:extLst>
              </p:cNvPr>
              <p:cNvSpPr/>
              <p:nvPr/>
            </p:nvSpPr>
            <p:spPr>
              <a:xfrm>
                <a:off x="1913412" y="3197223"/>
                <a:ext cx="9482" cy="9482"/>
              </a:xfrm>
              <a:custGeom>
                <a:avLst/>
                <a:gdLst>
                  <a:gd name="connsiteX0" fmla="*/ 0 w 9482"/>
                  <a:gd name="connsiteY0" fmla="*/ 0 h 9482"/>
                  <a:gd name="connsiteX1" fmla="*/ 0 w 9482"/>
                  <a:gd name="connsiteY1" fmla="*/ 0 h 9482"/>
                  <a:gd name="connsiteX2" fmla="*/ 0 w 9482"/>
                  <a:gd name="connsiteY2" fmla="*/ 0 h 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82" h="948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</p:grpSp>
      <p:grpSp>
        <p:nvGrpSpPr>
          <p:cNvPr id="109" name="Graphic 71">
            <a:extLst>
              <a:ext uri="{FF2B5EF4-FFF2-40B4-BE49-F238E27FC236}">
                <a16:creationId xmlns:a16="http://schemas.microsoft.com/office/drawing/2014/main" id="{CD072763-5E80-4F04-80DB-88452CB70EB1}"/>
              </a:ext>
            </a:extLst>
          </p:cNvPr>
          <p:cNvGrpSpPr/>
          <p:nvPr/>
        </p:nvGrpSpPr>
        <p:grpSpPr>
          <a:xfrm>
            <a:off x="7645968" y="3744064"/>
            <a:ext cx="1440000" cy="1440000"/>
            <a:chOff x="9518650" y="2895338"/>
            <a:chExt cx="711200" cy="7112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0" name="Connettore 109">
              <a:extLst>
                <a:ext uri="{FF2B5EF4-FFF2-40B4-BE49-F238E27FC236}">
                  <a16:creationId xmlns:a16="http://schemas.microsoft.com/office/drawing/2014/main" id="{0A422B1C-175E-46EC-B913-A2CB94F27FB4}"/>
                </a:ext>
              </a:extLst>
            </p:cNvPr>
            <p:cNvSpPr/>
            <p:nvPr/>
          </p:nvSpPr>
          <p:spPr>
            <a:xfrm>
              <a:off x="9518650" y="2895338"/>
              <a:ext cx="711200" cy="711200"/>
            </a:xfrm>
            <a:prstGeom prst="flowChartConnector">
              <a:avLst/>
            </a:prstGeom>
            <a:solidFill>
              <a:srgbClr val="85BD5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1" name="Figura a mano libera: forma 110">
              <a:extLst>
                <a:ext uri="{FF2B5EF4-FFF2-40B4-BE49-F238E27FC236}">
                  <a16:creationId xmlns:a16="http://schemas.microsoft.com/office/drawing/2014/main" id="{28FC93FC-62AE-4B47-8FEF-C62927F4422C}"/>
                </a:ext>
              </a:extLst>
            </p:cNvPr>
            <p:cNvSpPr/>
            <p:nvPr/>
          </p:nvSpPr>
          <p:spPr>
            <a:xfrm>
              <a:off x="9647236" y="3014062"/>
              <a:ext cx="454390" cy="474404"/>
            </a:xfrm>
            <a:custGeom>
              <a:avLst/>
              <a:gdLst>
                <a:gd name="connsiteX0" fmla="*/ 453934 w 454390"/>
                <a:gd name="connsiteY0" fmla="*/ 261151 h 474404"/>
                <a:gd name="connsiteX1" fmla="*/ 422736 w 454390"/>
                <a:gd name="connsiteY1" fmla="*/ 228246 h 474404"/>
                <a:gd name="connsiteX2" fmla="*/ 408038 w 454390"/>
                <a:gd name="connsiteY2" fmla="*/ 218763 h 474404"/>
                <a:gd name="connsiteX3" fmla="*/ 408986 w 454390"/>
                <a:gd name="connsiteY3" fmla="*/ 211746 h 474404"/>
                <a:gd name="connsiteX4" fmla="*/ 418469 w 454390"/>
                <a:gd name="connsiteY4" fmla="*/ 143566 h 474404"/>
                <a:gd name="connsiteX5" fmla="*/ 426624 w 454390"/>
                <a:gd name="connsiteY5" fmla="*/ 83540 h 474404"/>
                <a:gd name="connsiteX6" fmla="*/ 405288 w 454390"/>
                <a:gd name="connsiteY6" fmla="*/ 42480 h 474404"/>
                <a:gd name="connsiteX7" fmla="*/ 298987 w 454390"/>
                <a:gd name="connsiteY7" fmla="*/ 6920 h 474404"/>
                <a:gd name="connsiteX8" fmla="*/ 162626 w 454390"/>
                <a:gd name="connsiteY8" fmla="*/ 2464 h 474404"/>
                <a:gd name="connsiteX9" fmla="*/ 43809 w 454390"/>
                <a:gd name="connsiteY9" fmla="*/ 30912 h 474404"/>
                <a:gd name="connsiteX10" fmla="*/ 283 w 454390"/>
                <a:gd name="connsiteY10" fmla="*/ 81075 h 474404"/>
                <a:gd name="connsiteX11" fmla="*/ 31291 w 454390"/>
                <a:gd name="connsiteY11" fmla="*/ 311788 h 474404"/>
                <a:gd name="connsiteX12" fmla="*/ 45515 w 454390"/>
                <a:gd name="connsiteY12" fmla="*/ 417330 h 474404"/>
                <a:gd name="connsiteX13" fmla="*/ 68843 w 454390"/>
                <a:gd name="connsiteY13" fmla="*/ 448908 h 474404"/>
                <a:gd name="connsiteX14" fmla="*/ 167463 w 454390"/>
                <a:gd name="connsiteY14" fmla="*/ 472425 h 474404"/>
                <a:gd name="connsiteX15" fmla="*/ 298134 w 454390"/>
                <a:gd name="connsiteY15" fmla="*/ 466640 h 474404"/>
                <a:gd name="connsiteX16" fmla="*/ 380633 w 454390"/>
                <a:gd name="connsiteY16" fmla="*/ 419227 h 474404"/>
                <a:gd name="connsiteX17" fmla="*/ 397702 w 454390"/>
                <a:gd name="connsiteY17" fmla="*/ 292444 h 474404"/>
                <a:gd name="connsiteX18" fmla="*/ 399788 w 454390"/>
                <a:gd name="connsiteY18" fmla="*/ 279547 h 474404"/>
                <a:gd name="connsiteX19" fmla="*/ 453934 w 454390"/>
                <a:gd name="connsiteY19" fmla="*/ 261151 h 474404"/>
                <a:gd name="connsiteX20" fmla="*/ 213264 w 454390"/>
                <a:gd name="connsiteY20" fmla="*/ 18774 h 474404"/>
                <a:gd name="connsiteX21" fmla="*/ 386322 w 454390"/>
                <a:gd name="connsiteY21" fmla="*/ 53291 h 474404"/>
                <a:gd name="connsiteX22" fmla="*/ 406995 w 454390"/>
                <a:gd name="connsiteY22" fmla="*/ 78989 h 474404"/>
                <a:gd name="connsiteX23" fmla="*/ 373995 w 454390"/>
                <a:gd name="connsiteY23" fmla="*/ 100514 h 474404"/>
                <a:gd name="connsiteX24" fmla="*/ 328194 w 454390"/>
                <a:gd name="connsiteY24" fmla="*/ 113316 h 474404"/>
                <a:gd name="connsiteX25" fmla="*/ 122799 w 454390"/>
                <a:gd name="connsiteY25" fmla="*/ 117583 h 474404"/>
                <a:gd name="connsiteX26" fmla="*/ 34421 w 454390"/>
                <a:gd name="connsiteY26" fmla="*/ 91696 h 474404"/>
                <a:gd name="connsiteX27" fmla="*/ 19438 w 454390"/>
                <a:gd name="connsiteY27" fmla="*/ 71497 h 474404"/>
                <a:gd name="connsiteX28" fmla="*/ 30628 w 454390"/>
                <a:gd name="connsiteY28" fmla="*/ 59549 h 474404"/>
                <a:gd name="connsiteX29" fmla="*/ 98903 w 454390"/>
                <a:gd name="connsiteY29" fmla="*/ 31955 h 474404"/>
                <a:gd name="connsiteX30" fmla="*/ 213264 w 454390"/>
                <a:gd name="connsiteY30" fmla="*/ 18774 h 474404"/>
                <a:gd name="connsiteX31" fmla="*/ 361952 w 454390"/>
                <a:gd name="connsiteY31" fmla="*/ 418468 h 474404"/>
                <a:gd name="connsiteX32" fmla="*/ 333504 w 454390"/>
                <a:gd name="connsiteY32" fmla="*/ 438192 h 474404"/>
                <a:gd name="connsiteX33" fmla="*/ 277746 w 454390"/>
                <a:gd name="connsiteY33" fmla="*/ 450709 h 474404"/>
                <a:gd name="connsiteX34" fmla="*/ 150963 w 454390"/>
                <a:gd name="connsiteY34" fmla="*/ 450709 h 474404"/>
                <a:gd name="connsiteX35" fmla="*/ 75101 w 454390"/>
                <a:gd name="connsiteY35" fmla="*/ 430132 h 474404"/>
                <a:gd name="connsiteX36" fmla="*/ 63722 w 454390"/>
                <a:gd name="connsiteY36" fmla="*/ 413727 h 474404"/>
                <a:gd name="connsiteX37" fmla="*/ 33283 w 454390"/>
                <a:gd name="connsiteY37" fmla="*/ 188134 h 474404"/>
                <a:gd name="connsiteX38" fmla="*/ 22283 w 454390"/>
                <a:gd name="connsiteY38" fmla="*/ 106583 h 474404"/>
                <a:gd name="connsiteX39" fmla="*/ 91506 w 454390"/>
                <a:gd name="connsiteY39" fmla="*/ 130859 h 474404"/>
                <a:gd name="connsiteX40" fmla="*/ 170307 w 454390"/>
                <a:gd name="connsiteY40" fmla="*/ 141195 h 474404"/>
                <a:gd name="connsiteX41" fmla="*/ 325728 w 454390"/>
                <a:gd name="connsiteY41" fmla="*/ 132566 h 474404"/>
                <a:gd name="connsiteX42" fmla="*/ 403581 w 454390"/>
                <a:gd name="connsiteY42" fmla="*/ 106583 h 474404"/>
                <a:gd name="connsiteX43" fmla="*/ 383478 w 454390"/>
                <a:gd name="connsiteY43" fmla="*/ 255461 h 474404"/>
                <a:gd name="connsiteX44" fmla="*/ 242945 w 454390"/>
                <a:gd name="connsiteY44" fmla="*/ 198565 h 474404"/>
                <a:gd name="connsiteX45" fmla="*/ 237160 w 454390"/>
                <a:gd name="connsiteY45" fmla="*/ 195815 h 474404"/>
                <a:gd name="connsiteX46" fmla="*/ 234031 w 454390"/>
                <a:gd name="connsiteY46" fmla="*/ 191927 h 474404"/>
                <a:gd name="connsiteX47" fmla="*/ 226065 w 454390"/>
                <a:gd name="connsiteY47" fmla="*/ 177988 h 474404"/>
                <a:gd name="connsiteX48" fmla="*/ 196074 w 454390"/>
                <a:gd name="connsiteY48" fmla="*/ 181303 h 474404"/>
                <a:gd name="connsiteX49" fmla="*/ 199390 w 454390"/>
                <a:gd name="connsiteY49" fmla="*/ 211294 h 474404"/>
                <a:gd name="connsiteX50" fmla="*/ 214307 w 454390"/>
                <a:gd name="connsiteY50" fmla="*/ 215918 h 474404"/>
                <a:gd name="connsiteX51" fmla="*/ 223790 w 454390"/>
                <a:gd name="connsiteY51" fmla="*/ 213074 h 474404"/>
                <a:gd name="connsiteX52" fmla="*/ 231376 w 454390"/>
                <a:gd name="connsiteY52" fmla="*/ 213927 h 474404"/>
                <a:gd name="connsiteX53" fmla="*/ 373616 w 454390"/>
                <a:gd name="connsiteY53" fmla="*/ 272340 h 474404"/>
                <a:gd name="connsiteX54" fmla="*/ 380823 w 454390"/>
                <a:gd name="connsiteY54" fmla="*/ 278409 h 474404"/>
                <a:gd name="connsiteX55" fmla="*/ 379021 w 454390"/>
                <a:gd name="connsiteY55" fmla="*/ 292159 h 474404"/>
                <a:gd name="connsiteX56" fmla="*/ 372952 w 454390"/>
                <a:gd name="connsiteY56" fmla="*/ 337391 h 474404"/>
                <a:gd name="connsiteX57" fmla="*/ 215634 w 454390"/>
                <a:gd name="connsiteY57" fmla="*/ 194203 h 474404"/>
                <a:gd name="connsiteX58" fmla="*/ 211083 w 454390"/>
                <a:gd name="connsiteY58" fmla="*/ 194867 h 474404"/>
                <a:gd name="connsiteX59" fmla="*/ 215634 w 454390"/>
                <a:gd name="connsiteY59" fmla="*/ 194203 h 474404"/>
                <a:gd name="connsiteX60" fmla="*/ 402443 w 454390"/>
                <a:gd name="connsiteY60" fmla="*/ 260582 h 474404"/>
                <a:gd name="connsiteX61" fmla="*/ 405288 w 454390"/>
                <a:gd name="connsiteY61" fmla="*/ 239625 h 474404"/>
                <a:gd name="connsiteX62" fmla="*/ 435158 w 454390"/>
                <a:gd name="connsiteY62" fmla="*/ 263996 h 474404"/>
                <a:gd name="connsiteX63" fmla="*/ 402443 w 454390"/>
                <a:gd name="connsiteY63" fmla="*/ 260582 h 474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4390" h="474404">
                  <a:moveTo>
                    <a:pt x="453934" y="261151"/>
                  </a:moveTo>
                  <a:cubicBezTo>
                    <a:pt x="451184" y="246263"/>
                    <a:pt x="434305" y="235737"/>
                    <a:pt x="422736" y="228246"/>
                  </a:cubicBezTo>
                  <a:cubicBezTo>
                    <a:pt x="419038" y="225875"/>
                    <a:pt x="408891" y="222082"/>
                    <a:pt x="408038" y="218763"/>
                  </a:cubicBezTo>
                  <a:cubicBezTo>
                    <a:pt x="407979" y="216389"/>
                    <a:pt x="408300" y="214020"/>
                    <a:pt x="408986" y="211746"/>
                  </a:cubicBezTo>
                  <a:lnTo>
                    <a:pt x="418469" y="143566"/>
                  </a:lnTo>
                  <a:cubicBezTo>
                    <a:pt x="421219" y="123557"/>
                    <a:pt x="423874" y="103549"/>
                    <a:pt x="426624" y="83540"/>
                  </a:cubicBezTo>
                  <a:cubicBezTo>
                    <a:pt x="429089" y="65144"/>
                    <a:pt x="420270" y="52817"/>
                    <a:pt x="405288" y="42480"/>
                  </a:cubicBezTo>
                  <a:cubicBezTo>
                    <a:pt x="374754" y="21334"/>
                    <a:pt x="334926" y="12800"/>
                    <a:pt x="298987" y="6920"/>
                  </a:cubicBezTo>
                  <a:cubicBezTo>
                    <a:pt x="253916" y="-438"/>
                    <a:pt x="208082" y="-1936"/>
                    <a:pt x="162626" y="2464"/>
                  </a:cubicBezTo>
                  <a:cubicBezTo>
                    <a:pt x="121743" y="5463"/>
                    <a:pt x="81617" y="15071"/>
                    <a:pt x="43809" y="30912"/>
                  </a:cubicBezTo>
                  <a:cubicBezTo>
                    <a:pt x="23516" y="40394"/>
                    <a:pt x="-3036" y="55187"/>
                    <a:pt x="283" y="81075"/>
                  </a:cubicBezTo>
                  <a:cubicBezTo>
                    <a:pt x="9766" y="158074"/>
                    <a:pt x="20955" y="234884"/>
                    <a:pt x="31291" y="311788"/>
                  </a:cubicBezTo>
                  <a:cubicBezTo>
                    <a:pt x="36033" y="346969"/>
                    <a:pt x="40774" y="382150"/>
                    <a:pt x="45515" y="417330"/>
                  </a:cubicBezTo>
                  <a:cubicBezTo>
                    <a:pt x="47073" y="431275"/>
                    <a:pt x="55972" y="443321"/>
                    <a:pt x="68843" y="448908"/>
                  </a:cubicBezTo>
                  <a:cubicBezTo>
                    <a:pt x="98239" y="464838"/>
                    <a:pt x="134653" y="469390"/>
                    <a:pt x="167463" y="472425"/>
                  </a:cubicBezTo>
                  <a:cubicBezTo>
                    <a:pt x="211082" y="476365"/>
                    <a:pt x="255033" y="474419"/>
                    <a:pt x="298134" y="466640"/>
                  </a:cubicBezTo>
                  <a:cubicBezTo>
                    <a:pt x="325444" y="461614"/>
                    <a:pt x="376271" y="453364"/>
                    <a:pt x="380633" y="419227"/>
                  </a:cubicBezTo>
                  <a:cubicBezTo>
                    <a:pt x="386038" y="376934"/>
                    <a:pt x="392012" y="334641"/>
                    <a:pt x="397702" y="292444"/>
                  </a:cubicBezTo>
                  <a:lnTo>
                    <a:pt x="399788" y="279547"/>
                  </a:lnTo>
                  <a:cubicBezTo>
                    <a:pt x="415245" y="283245"/>
                    <a:pt x="459339" y="291116"/>
                    <a:pt x="453934" y="261151"/>
                  </a:cubicBezTo>
                  <a:close/>
                  <a:moveTo>
                    <a:pt x="213264" y="18774"/>
                  </a:moveTo>
                  <a:cubicBezTo>
                    <a:pt x="270160" y="18774"/>
                    <a:pt x="335306" y="25222"/>
                    <a:pt x="386322" y="53291"/>
                  </a:cubicBezTo>
                  <a:cubicBezTo>
                    <a:pt x="394193" y="57653"/>
                    <a:pt x="412495" y="67420"/>
                    <a:pt x="406995" y="78989"/>
                  </a:cubicBezTo>
                  <a:cubicBezTo>
                    <a:pt x="401495" y="90558"/>
                    <a:pt x="384426" y="96342"/>
                    <a:pt x="373995" y="100514"/>
                  </a:cubicBezTo>
                  <a:cubicBezTo>
                    <a:pt x="359100" y="106016"/>
                    <a:pt x="343783" y="110298"/>
                    <a:pt x="328194" y="113316"/>
                  </a:cubicBezTo>
                  <a:cubicBezTo>
                    <a:pt x="260504" y="126725"/>
                    <a:pt x="190988" y="128169"/>
                    <a:pt x="122799" y="117583"/>
                  </a:cubicBezTo>
                  <a:cubicBezTo>
                    <a:pt x="92009" y="114408"/>
                    <a:pt x="62058" y="105635"/>
                    <a:pt x="34421" y="91696"/>
                  </a:cubicBezTo>
                  <a:cubicBezTo>
                    <a:pt x="27593" y="87808"/>
                    <a:pt x="16309" y="80790"/>
                    <a:pt x="19438" y="71497"/>
                  </a:cubicBezTo>
                  <a:cubicBezTo>
                    <a:pt x="21917" y="66504"/>
                    <a:pt x="25808" y="62350"/>
                    <a:pt x="30628" y="59549"/>
                  </a:cubicBezTo>
                  <a:cubicBezTo>
                    <a:pt x="51456" y="46155"/>
                    <a:pt x="74617" y="36794"/>
                    <a:pt x="98903" y="31955"/>
                  </a:cubicBezTo>
                  <a:cubicBezTo>
                    <a:pt x="136352" y="22965"/>
                    <a:pt x="174751" y="18539"/>
                    <a:pt x="213264" y="18774"/>
                  </a:cubicBezTo>
                  <a:close/>
                  <a:moveTo>
                    <a:pt x="361952" y="418468"/>
                  </a:moveTo>
                  <a:cubicBezTo>
                    <a:pt x="360530" y="429563"/>
                    <a:pt x="342228" y="435063"/>
                    <a:pt x="333504" y="438192"/>
                  </a:cubicBezTo>
                  <a:cubicBezTo>
                    <a:pt x="315392" y="444251"/>
                    <a:pt x="296709" y="448445"/>
                    <a:pt x="277746" y="450709"/>
                  </a:cubicBezTo>
                  <a:cubicBezTo>
                    <a:pt x="235670" y="456304"/>
                    <a:pt x="193039" y="456304"/>
                    <a:pt x="150963" y="450709"/>
                  </a:cubicBezTo>
                  <a:cubicBezTo>
                    <a:pt x="124609" y="448665"/>
                    <a:pt x="98875" y="441684"/>
                    <a:pt x="75101" y="430132"/>
                  </a:cubicBezTo>
                  <a:cubicBezTo>
                    <a:pt x="68504" y="427264"/>
                    <a:pt x="64097" y="420911"/>
                    <a:pt x="63722" y="413727"/>
                  </a:cubicBezTo>
                  <a:cubicBezTo>
                    <a:pt x="54239" y="338529"/>
                    <a:pt x="43429" y="263332"/>
                    <a:pt x="33283" y="188134"/>
                  </a:cubicBezTo>
                  <a:lnTo>
                    <a:pt x="22283" y="106583"/>
                  </a:lnTo>
                  <a:cubicBezTo>
                    <a:pt x="43841" y="118482"/>
                    <a:pt x="67239" y="126688"/>
                    <a:pt x="91506" y="130859"/>
                  </a:cubicBezTo>
                  <a:cubicBezTo>
                    <a:pt x="117498" y="136149"/>
                    <a:pt x="143830" y="139602"/>
                    <a:pt x="170307" y="141195"/>
                  </a:cubicBezTo>
                  <a:cubicBezTo>
                    <a:pt x="222271" y="144919"/>
                    <a:pt x="274497" y="142019"/>
                    <a:pt x="325728" y="132566"/>
                  </a:cubicBezTo>
                  <a:cubicBezTo>
                    <a:pt x="353026" y="128640"/>
                    <a:pt x="379396" y="119839"/>
                    <a:pt x="403581" y="106583"/>
                  </a:cubicBezTo>
                  <a:lnTo>
                    <a:pt x="383478" y="255461"/>
                  </a:lnTo>
                  <a:cubicBezTo>
                    <a:pt x="335425" y="239630"/>
                    <a:pt x="288477" y="220623"/>
                    <a:pt x="242945" y="198565"/>
                  </a:cubicBezTo>
                  <a:cubicBezTo>
                    <a:pt x="240947" y="197803"/>
                    <a:pt x="239013" y="196883"/>
                    <a:pt x="237160" y="195815"/>
                  </a:cubicBezTo>
                  <a:cubicBezTo>
                    <a:pt x="234600" y="193919"/>
                    <a:pt x="235264" y="194867"/>
                    <a:pt x="234031" y="191927"/>
                  </a:cubicBezTo>
                  <a:cubicBezTo>
                    <a:pt x="231660" y="186522"/>
                    <a:pt x="231091" y="182445"/>
                    <a:pt x="226065" y="177988"/>
                  </a:cubicBezTo>
                  <a:cubicBezTo>
                    <a:pt x="216868" y="170622"/>
                    <a:pt x="203441" y="172106"/>
                    <a:pt x="196074" y="181303"/>
                  </a:cubicBezTo>
                  <a:cubicBezTo>
                    <a:pt x="188708" y="190501"/>
                    <a:pt x="190193" y="203928"/>
                    <a:pt x="199390" y="211294"/>
                  </a:cubicBezTo>
                  <a:cubicBezTo>
                    <a:pt x="203599" y="214665"/>
                    <a:pt x="208929" y="216318"/>
                    <a:pt x="214307" y="215918"/>
                  </a:cubicBezTo>
                  <a:cubicBezTo>
                    <a:pt x="217576" y="215376"/>
                    <a:pt x="220762" y="214420"/>
                    <a:pt x="223790" y="213074"/>
                  </a:cubicBezTo>
                  <a:cubicBezTo>
                    <a:pt x="227488" y="211936"/>
                    <a:pt x="227488" y="212125"/>
                    <a:pt x="231376" y="213927"/>
                  </a:cubicBezTo>
                  <a:cubicBezTo>
                    <a:pt x="277493" y="236415"/>
                    <a:pt x="325004" y="255926"/>
                    <a:pt x="373616" y="272340"/>
                  </a:cubicBezTo>
                  <a:cubicBezTo>
                    <a:pt x="380917" y="274711"/>
                    <a:pt x="380823" y="272340"/>
                    <a:pt x="380823" y="278409"/>
                  </a:cubicBezTo>
                  <a:cubicBezTo>
                    <a:pt x="380515" y="283026"/>
                    <a:pt x="379913" y="287619"/>
                    <a:pt x="379021" y="292159"/>
                  </a:cubicBezTo>
                  <a:lnTo>
                    <a:pt x="372952" y="337391"/>
                  </a:lnTo>
                  <a:close/>
                  <a:moveTo>
                    <a:pt x="215634" y="194203"/>
                  </a:moveTo>
                  <a:cubicBezTo>
                    <a:pt x="215634" y="196763"/>
                    <a:pt x="212031" y="196479"/>
                    <a:pt x="211083" y="194867"/>
                  </a:cubicBezTo>
                  <a:cubicBezTo>
                    <a:pt x="210135" y="193255"/>
                    <a:pt x="215634" y="190600"/>
                    <a:pt x="215634" y="194203"/>
                  </a:cubicBezTo>
                  <a:close/>
                  <a:moveTo>
                    <a:pt x="402443" y="260582"/>
                  </a:moveTo>
                  <a:lnTo>
                    <a:pt x="405288" y="239625"/>
                  </a:lnTo>
                  <a:cubicBezTo>
                    <a:pt x="414770" y="245030"/>
                    <a:pt x="430891" y="253185"/>
                    <a:pt x="435158" y="263996"/>
                  </a:cubicBezTo>
                  <a:cubicBezTo>
                    <a:pt x="425865" y="267789"/>
                    <a:pt x="411167" y="262763"/>
                    <a:pt x="402443" y="260582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550213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1">
            <a:extLst>
              <a:ext uri="{FF2B5EF4-FFF2-40B4-BE49-F238E27FC236}">
                <a16:creationId xmlns:a16="http://schemas.microsoft.com/office/drawing/2014/main" id="{325672A2-0DF5-4685-AECF-2A9A9050C561}"/>
              </a:ext>
            </a:extLst>
          </p:cNvPr>
          <p:cNvGrpSpPr/>
          <p:nvPr/>
        </p:nvGrpSpPr>
        <p:grpSpPr>
          <a:xfrm>
            <a:off x="-2648218" y="-906094"/>
            <a:ext cx="9548436" cy="8505230"/>
            <a:chOff x="2933698" y="730250"/>
            <a:chExt cx="6631422" cy="5365750"/>
          </a:xfrm>
          <a:solidFill>
            <a:schemeClr val="bg1"/>
          </a:solidFill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A78F2F04-F961-4F2B-A1F9-5D683670F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1" y="800101"/>
              <a:ext cx="5110162" cy="5078413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1E4EBFE8-5BB5-4331-9E96-6E8614A2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F312FA35-27BF-410C-9CC5-EF6AA37F7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5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A323F103-A448-42CF-827A-5A0C5148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7CD814BD-3A6B-435F-8D11-56671EDCB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6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8F8D37A7-EC84-481E-84B0-0FAAFE2E9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4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46717706-5259-4C04-AC20-F8CC46589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B797237A-276C-40F7-B932-3E6BA4CBD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6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A9E3C745-8840-4973-B297-1E88EC81FE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704A402B-8B93-4573-8F1A-AA85568A0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E62C3322-770E-4168-9968-68D81924D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177C0417-D537-458E-9B4B-46D39710B9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AE7D404E-14A9-4A92-B7BA-D35C3506F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E8DF001C-9268-43DC-B1B7-CD6556B4E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" name="Group 68">
            <a:extLst>
              <a:ext uri="{FF2B5EF4-FFF2-40B4-BE49-F238E27FC236}">
                <a16:creationId xmlns:a16="http://schemas.microsoft.com/office/drawing/2014/main" id="{36C0BFEF-842D-4AA6-ADDA-A35E8BBAE9F8}"/>
              </a:ext>
            </a:extLst>
          </p:cNvPr>
          <p:cNvGrpSpPr/>
          <p:nvPr/>
        </p:nvGrpSpPr>
        <p:grpSpPr>
          <a:xfrm>
            <a:off x="656513" y="1470073"/>
            <a:ext cx="2753831" cy="4711400"/>
            <a:chOff x="7466013" y="2174875"/>
            <a:chExt cx="2047875" cy="3503613"/>
          </a:xfrm>
        </p:grpSpPr>
        <p:sp>
          <p:nvSpPr>
            <p:cNvPr id="113" name="Freeform 5">
              <a:extLst>
                <a:ext uri="{FF2B5EF4-FFF2-40B4-BE49-F238E27FC236}">
                  <a16:creationId xmlns:a16="http://schemas.microsoft.com/office/drawing/2014/main" id="{BB17444C-E997-4B16-AD26-F998C997B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7513" y="3338513"/>
              <a:ext cx="177800" cy="142875"/>
            </a:xfrm>
            <a:custGeom>
              <a:avLst/>
              <a:gdLst>
                <a:gd name="T0" fmla="*/ 24 w 68"/>
                <a:gd name="T1" fmla="*/ 0 h 55"/>
                <a:gd name="T2" fmla="*/ 46 w 68"/>
                <a:gd name="T3" fmla="*/ 0 h 55"/>
                <a:gd name="T4" fmla="*/ 68 w 68"/>
                <a:gd name="T5" fmla="*/ 15 h 55"/>
                <a:gd name="T6" fmla="*/ 63 w 68"/>
                <a:gd name="T7" fmla="*/ 38 h 55"/>
                <a:gd name="T8" fmla="*/ 28 w 68"/>
                <a:gd name="T9" fmla="*/ 54 h 55"/>
                <a:gd name="T10" fmla="*/ 0 w 68"/>
                <a:gd name="T11" fmla="*/ 46 h 55"/>
                <a:gd name="T12" fmla="*/ 24 w 6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5">
                  <a:moveTo>
                    <a:pt x="24" y="0"/>
                  </a:moveTo>
                  <a:cubicBezTo>
                    <a:pt x="26" y="0"/>
                    <a:pt x="37" y="0"/>
                    <a:pt x="46" y="0"/>
                  </a:cubicBezTo>
                  <a:cubicBezTo>
                    <a:pt x="55" y="0"/>
                    <a:pt x="68" y="14"/>
                    <a:pt x="68" y="15"/>
                  </a:cubicBezTo>
                  <a:cubicBezTo>
                    <a:pt x="68" y="17"/>
                    <a:pt x="67" y="31"/>
                    <a:pt x="63" y="38"/>
                  </a:cubicBezTo>
                  <a:cubicBezTo>
                    <a:pt x="60" y="45"/>
                    <a:pt x="42" y="55"/>
                    <a:pt x="28" y="54"/>
                  </a:cubicBezTo>
                  <a:cubicBezTo>
                    <a:pt x="15" y="53"/>
                    <a:pt x="0" y="46"/>
                    <a:pt x="0" y="4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AB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7">
              <a:extLst>
                <a:ext uri="{FF2B5EF4-FFF2-40B4-BE49-F238E27FC236}">
                  <a16:creationId xmlns:a16="http://schemas.microsoft.com/office/drawing/2014/main" id="{27F30996-DE8C-4CB5-8416-027A5AE0E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563" y="3276600"/>
              <a:ext cx="60325" cy="134938"/>
            </a:xfrm>
            <a:custGeom>
              <a:avLst/>
              <a:gdLst>
                <a:gd name="T0" fmla="*/ 21 w 23"/>
                <a:gd name="T1" fmla="*/ 30 h 52"/>
                <a:gd name="T2" fmla="*/ 7 w 23"/>
                <a:gd name="T3" fmla="*/ 1 h 52"/>
                <a:gd name="T4" fmla="*/ 8 w 23"/>
                <a:gd name="T5" fmla="*/ 36 h 52"/>
                <a:gd name="T6" fmla="*/ 20 w 23"/>
                <a:gd name="T7" fmla="*/ 46 h 52"/>
                <a:gd name="T8" fmla="*/ 21 w 23"/>
                <a:gd name="T9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52">
                  <a:moveTo>
                    <a:pt x="21" y="30"/>
                  </a:moveTo>
                  <a:cubicBezTo>
                    <a:pt x="19" y="22"/>
                    <a:pt x="14" y="0"/>
                    <a:pt x="7" y="1"/>
                  </a:cubicBezTo>
                  <a:cubicBezTo>
                    <a:pt x="0" y="2"/>
                    <a:pt x="3" y="23"/>
                    <a:pt x="8" y="36"/>
                  </a:cubicBezTo>
                  <a:cubicBezTo>
                    <a:pt x="12" y="49"/>
                    <a:pt x="17" y="52"/>
                    <a:pt x="20" y="46"/>
                  </a:cubicBezTo>
                  <a:cubicBezTo>
                    <a:pt x="23" y="39"/>
                    <a:pt x="21" y="30"/>
                    <a:pt x="21" y="30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8">
              <a:extLst>
                <a:ext uri="{FF2B5EF4-FFF2-40B4-BE49-F238E27FC236}">
                  <a16:creationId xmlns:a16="http://schemas.microsoft.com/office/drawing/2014/main" id="{D100CE10-8F05-4597-8E5C-2E9CD3816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9575" y="3249613"/>
              <a:ext cx="169862" cy="211138"/>
            </a:xfrm>
            <a:custGeom>
              <a:avLst/>
              <a:gdLst>
                <a:gd name="T0" fmla="*/ 0 w 65"/>
                <a:gd name="T1" fmla="*/ 81 h 81"/>
                <a:gd name="T2" fmla="*/ 19 w 65"/>
                <a:gd name="T3" fmla="*/ 27 h 81"/>
                <a:gd name="T4" fmla="*/ 60 w 65"/>
                <a:gd name="T5" fmla="*/ 10 h 81"/>
                <a:gd name="T6" fmla="*/ 34 w 65"/>
                <a:gd name="T7" fmla="*/ 36 h 81"/>
                <a:gd name="T8" fmla="*/ 33 w 65"/>
                <a:gd name="T9" fmla="*/ 55 h 81"/>
                <a:gd name="T10" fmla="*/ 0 w 65"/>
                <a:gd name="T1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81">
                  <a:moveTo>
                    <a:pt x="0" y="81"/>
                  </a:moveTo>
                  <a:cubicBezTo>
                    <a:pt x="3" y="69"/>
                    <a:pt x="19" y="27"/>
                    <a:pt x="19" y="27"/>
                  </a:cubicBezTo>
                  <a:cubicBezTo>
                    <a:pt x="19" y="27"/>
                    <a:pt x="55" y="0"/>
                    <a:pt x="60" y="10"/>
                  </a:cubicBezTo>
                  <a:cubicBezTo>
                    <a:pt x="65" y="20"/>
                    <a:pt x="34" y="36"/>
                    <a:pt x="34" y="36"/>
                  </a:cubicBezTo>
                  <a:cubicBezTo>
                    <a:pt x="34" y="36"/>
                    <a:pt x="36" y="43"/>
                    <a:pt x="33" y="55"/>
                  </a:cubicBezTo>
                  <a:cubicBezTo>
                    <a:pt x="30" y="68"/>
                    <a:pt x="0" y="81"/>
                    <a:pt x="0" y="81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9">
              <a:extLst>
                <a:ext uri="{FF2B5EF4-FFF2-40B4-BE49-F238E27FC236}">
                  <a16:creationId xmlns:a16="http://schemas.microsoft.com/office/drawing/2014/main" id="{3530C79E-FE6C-40A6-9845-D9C54BB22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63" y="3281363"/>
              <a:ext cx="96837" cy="146050"/>
            </a:xfrm>
            <a:custGeom>
              <a:avLst/>
              <a:gdLst>
                <a:gd name="T0" fmla="*/ 36 w 37"/>
                <a:gd name="T1" fmla="*/ 0 h 56"/>
                <a:gd name="T2" fmla="*/ 9 w 37"/>
                <a:gd name="T3" fmla="*/ 24 h 56"/>
                <a:gd name="T4" fmla="*/ 10 w 37"/>
                <a:gd name="T5" fmla="*/ 44 h 56"/>
                <a:gd name="T6" fmla="*/ 4 w 37"/>
                <a:gd name="T7" fmla="*/ 38 h 56"/>
                <a:gd name="T8" fmla="*/ 4 w 37"/>
                <a:gd name="T9" fmla="*/ 18 h 56"/>
                <a:gd name="T10" fmla="*/ 36 w 37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6">
                  <a:moveTo>
                    <a:pt x="36" y="0"/>
                  </a:moveTo>
                  <a:cubicBezTo>
                    <a:pt x="37" y="10"/>
                    <a:pt x="9" y="24"/>
                    <a:pt x="9" y="24"/>
                  </a:cubicBezTo>
                  <a:cubicBezTo>
                    <a:pt x="9" y="24"/>
                    <a:pt x="12" y="35"/>
                    <a:pt x="10" y="44"/>
                  </a:cubicBezTo>
                  <a:cubicBezTo>
                    <a:pt x="7" y="54"/>
                    <a:pt x="0" y="56"/>
                    <a:pt x="4" y="38"/>
                  </a:cubicBezTo>
                  <a:cubicBezTo>
                    <a:pt x="6" y="29"/>
                    <a:pt x="4" y="18"/>
                    <a:pt x="4" y="18"/>
                  </a:cubicBezTo>
                  <a:cubicBezTo>
                    <a:pt x="21" y="13"/>
                    <a:pt x="23" y="11"/>
                    <a:pt x="36" y="0"/>
                  </a:cubicBezTo>
                  <a:close/>
                </a:path>
              </a:pathLst>
            </a:custGeom>
            <a:solidFill>
              <a:srgbClr val="FAB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0">
              <a:extLst>
                <a:ext uri="{FF2B5EF4-FFF2-40B4-BE49-F238E27FC236}">
                  <a16:creationId xmlns:a16="http://schemas.microsoft.com/office/drawing/2014/main" id="{C26C0B8E-BDC3-4E46-BD2E-70F6D593C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6738" y="3278188"/>
              <a:ext cx="33337" cy="101600"/>
            </a:xfrm>
            <a:custGeom>
              <a:avLst/>
              <a:gdLst>
                <a:gd name="T0" fmla="*/ 12 w 13"/>
                <a:gd name="T1" fmla="*/ 34 h 39"/>
                <a:gd name="T2" fmla="*/ 9 w 13"/>
                <a:gd name="T3" fmla="*/ 1 h 39"/>
                <a:gd name="T4" fmla="*/ 6 w 13"/>
                <a:gd name="T5" fmla="*/ 0 h 39"/>
                <a:gd name="T6" fmla="*/ 6 w 13"/>
                <a:gd name="T7" fmla="*/ 32 h 39"/>
                <a:gd name="T8" fmla="*/ 7 w 13"/>
                <a:gd name="T9" fmla="*/ 35 h 39"/>
                <a:gd name="T10" fmla="*/ 9 w 13"/>
                <a:gd name="T11" fmla="*/ 36 h 39"/>
                <a:gd name="T12" fmla="*/ 10 w 13"/>
                <a:gd name="T13" fmla="*/ 37 h 39"/>
                <a:gd name="T14" fmla="*/ 13 w 13"/>
                <a:gd name="T15" fmla="*/ 39 h 39"/>
                <a:gd name="T16" fmla="*/ 12 w 13"/>
                <a:gd name="T1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9">
                  <a:moveTo>
                    <a:pt x="12" y="34"/>
                  </a:moveTo>
                  <a:cubicBezTo>
                    <a:pt x="8" y="23"/>
                    <a:pt x="5" y="6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0" y="1"/>
                    <a:pt x="2" y="20"/>
                    <a:pt x="6" y="32"/>
                  </a:cubicBezTo>
                  <a:cubicBezTo>
                    <a:pt x="6" y="33"/>
                    <a:pt x="6" y="34"/>
                    <a:pt x="7" y="35"/>
                  </a:cubicBezTo>
                  <a:cubicBezTo>
                    <a:pt x="8" y="35"/>
                    <a:pt x="9" y="36"/>
                    <a:pt x="9" y="36"/>
                  </a:cubicBezTo>
                  <a:cubicBezTo>
                    <a:pt x="9" y="36"/>
                    <a:pt x="10" y="36"/>
                    <a:pt x="10" y="37"/>
                  </a:cubicBezTo>
                  <a:cubicBezTo>
                    <a:pt x="11" y="37"/>
                    <a:pt x="12" y="38"/>
                    <a:pt x="13" y="39"/>
                  </a:cubicBezTo>
                  <a:cubicBezTo>
                    <a:pt x="13" y="38"/>
                    <a:pt x="12" y="36"/>
                    <a:pt x="12" y="34"/>
                  </a:cubicBezTo>
                  <a:close/>
                </a:path>
              </a:pathLst>
            </a:custGeom>
            <a:solidFill>
              <a:srgbClr val="FAB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">
              <a:extLst>
                <a:ext uri="{FF2B5EF4-FFF2-40B4-BE49-F238E27FC236}">
                  <a16:creationId xmlns:a16="http://schemas.microsoft.com/office/drawing/2014/main" id="{3339134C-D9BD-46F7-B20E-4EC085AA8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6413" y="3330575"/>
              <a:ext cx="109537" cy="88900"/>
            </a:xfrm>
            <a:custGeom>
              <a:avLst/>
              <a:gdLst>
                <a:gd name="T0" fmla="*/ 33 w 42"/>
                <a:gd name="T1" fmla="*/ 15 h 34"/>
                <a:gd name="T2" fmla="*/ 5 w 42"/>
                <a:gd name="T3" fmla="*/ 6 h 34"/>
                <a:gd name="T4" fmla="*/ 25 w 42"/>
                <a:gd name="T5" fmla="*/ 29 h 34"/>
                <a:gd name="T6" fmla="*/ 41 w 42"/>
                <a:gd name="T7" fmla="*/ 26 h 34"/>
                <a:gd name="T8" fmla="*/ 33 w 42"/>
                <a:gd name="T9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4">
                  <a:moveTo>
                    <a:pt x="33" y="15"/>
                  </a:moveTo>
                  <a:cubicBezTo>
                    <a:pt x="27" y="11"/>
                    <a:pt x="10" y="0"/>
                    <a:pt x="5" y="6"/>
                  </a:cubicBezTo>
                  <a:cubicBezTo>
                    <a:pt x="0" y="12"/>
                    <a:pt x="14" y="24"/>
                    <a:pt x="25" y="29"/>
                  </a:cubicBezTo>
                  <a:cubicBezTo>
                    <a:pt x="36" y="34"/>
                    <a:pt x="42" y="33"/>
                    <a:pt x="41" y="26"/>
                  </a:cubicBezTo>
                  <a:cubicBezTo>
                    <a:pt x="40" y="19"/>
                    <a:pt x="33" y="15"/>
                    <a:pt x="33" y="15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8646A0B4-BECB-4D6E-A529-C8FE3CC6C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8000" y="3343275"/>
              <a:ext cx="104775" cy="73025"/>
            </a:xfrm>
            <a:custGeom>
              <a:avLst/>
              <a:gdLst>
                <a:gd name="T0" fmla="*/ 27 w 40"/>
                <a:gd name="T1" fmla="*/ 20 h 28"/>
                <a:gd name="T2" fmla="*/ 6 w 40"/>
                <a:gd name="T3" fmla="*/ 0 h 28"/>
                <a:gd name="T4" fmla="*/ 4 w 40"/>
                <a:gd name="T5" fmla="*/ 1 h 28"/>
                <a:gd name="T6" fmla="*/ 12 w 40"/>
                <a:gd name="T7" fmla="*/ 17 h 28"/>
                <a:gd name="T8" fmla="*/ 23 w 40"/>
                <a:gd name="T9" fmla="*/ 23 h 28"/>
                <a:gd name="T10" fmla="*/ 24 w 40"/>
                <a:gd name="T11" fmla="*/ 24 h 28"/>
                <a:gd name="T12" fmla="*/ 28 w 40"/>
                <a:gd name="T13" fmla="*/ 25 h 28"/>
                <a:gd name="T14" fmla="*/ 40 w 40"/>
                <a:gd name="T15" fmla="*/ 23 h 28"/>
                <a:gd name="T16" fmla="*/ 30 w 40"/>
                <a:gd name="T17" fmla="*/ 21 h 28"/>
                <a:gd name="T18" fmla="*/ 27 w 40"/>
                <a:gd name="T1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8">
                  <a:moveTo>
                    <a:pt x="27" y="20"/>
                  </a:moveTo>
                  <a:cubicBezTo>
                    <a:pt x="18" y="15"/>
                    <a:pt x="6" y="6"/>
                    <a:pt x="6" y="0"/>
                  </a:cubicBezTo>
                  <a:cubicBezTo>
                    <a:pt x="5" y="0"/>
                    <a:pt x="4" y="1"/>
                    <a:pt x="4" y="1"/>
                  </a:cubicBezTo>
                  <a:cubicBezTo>
                    <a:pt x="0" y="5"/>
                    <a:pt x="5" y="12"/>
                    <a:pt x="12" y="17"/>
                  </a:cubicBezTo>
                  <a:cubicBezTo>
                    <a:pt x="16" y="19"/>
                    <a:pt x="19" y="22"/>
                    <a:pt x="23" y="23"/>
                  </a:cubicBezTo>
                  <a:cubicBezTo>
                    <a:pt x="23" y="23"/>
                    <a:pt x="23" y="24"/>
                    <a:pt x="24" y="24"/>
                  </a:cubicBezTo>
                  <a:cubicBezTo>
                    <a:pt x="25" y="24"/>
                    <a:pt x="27" y="25"/>
                    <a:pt x="28" y="25"/>
                  </a:cubicBezTo>
                  <a:cubicBezTo>
                    <a:pt x="35" y="28"/>
                    <a:pt x="40" y="27"/>
                    <a:pt x="40" y="23"/>
                  </a:cubicBezTo>
                  <a:cubicBezTo>
                    <a:pt x="38" y="23"/>
                    <a:pt x="34" y="23"/>
                    <a:pt x="30" y="21"/>
                  </a:cubicBezTo>
                  <a:cubicBezTo>
                    <a:pt x="29" y="21"/>
                    <a:pt x="28" y="20"/>
                    <a:pt x="27" y="20"/>
                  </a:cubicBezTo>
                  <a:close/>
                </a:path>
              </a:pathLst>
            </a:custGeom>
            <a:solidFill>
              <a:srgbClr val="FAB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3">
              <a:extLst>
                <a:ext uri="{FF2B5EF4-FFF2-40B4-BE49-F238E27FC236}">
                  <a16:creationId xmlns:a16="http://schemas.microsoft.com/office/drawing/2014/main" id="{AAE07268-DB8C-4B51-866F-63A341DC6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2600" y="3355975"/>
              <a:ext cx="109537" cy="85725"/>
            </a:xfrm>
            <a:custGeom>
              <a:avLst/>
              <a:gdLst>
                <a:gd name="T0" fmla="*/ 34 w 42"/>
                <a:gd name="T1" fmla="*/ 14 h 33"/>
                <a:gd name="T2" fmla="*/ 5 w 42"/>
                <a:gd name="T3" fmla="*/ 6 h 33"/>
                <a:gd name="T4" fmla="*/ 25 w 42"/>
                <a:gd name="T5" fmla="*/ 28 h 33"/>
                <a:gd name="T6" fmla="*/ 41 w 42"/>
                <a:gd name="T7" fmla="*/ 26 h 33"/>
                <a:gd name="T8" fmla="*/ 34 w 42"/>
                <a:gd name="T9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3">
                  <a:moveTo>
                    <a:pt x="34" y="14"/>
                  </a:moveTo>
                  <a:cubicBezTo>
                    <a:pt x="27" y="11"/>
                    <a:pt x="10" y="0"/>
                    <a:pt x="5" y="6"/>
                  </a:cubicBezTo>
                  <a:cubicBezTo>
                    <a:pt x="0" y="12"/>
                    <a:pt x="14" y="23"/>
                    <a:pt x="25" y="28"/>
                  </a:cubicBezTo>
                  <a:cubicBezTo>
                    <a:pt x="36" y="33"/>
                    <a:pt x="42" y="32"/>
                    <a:pt x="41" y="26"/>
                  </a:cubicBezTo>
                  <a:cubicBezTo>
                    <a:pt x="41" y="19"/>
                    <a:pt x="34" y="14"/>
                    <a:pt x="34" y="14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4">
              <a:extLst>
                <a:ext uri="{FF2B5EF4-FFF2-40B4-BE49-F238E27FC236}">
                  <a16:creationId xmlns:a16="http://schemas.microsoft.com/office/drawing/2014/main" id="{2779A46B-94D6-496C-BC4D-2C8AA7A56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7363" y="3367088"/>
              <a:ext cx="101600" cy="74613"/>
            </a:xfrm>
            <a:custGeom>
              <a:avLst/>
              <a:gdLst>
                <a:gd name="T0" fmla="*/ 27 w 39"/>
                <a:gd name="T1" fmla="*/ 20 h 29"/>
                <a:gd name="T2" fmla="*/ 6 w 39"/>
                <a:gd name="T3" fmla="*/ 0 h 29"/>
                <a:gd name="T4" fmla="*/ 3 w 39"/>
                <a:gd name="T5" fmla="*/ 2 h 29"/>
                <a:gd name="T6" fmla="*/ 12 w 39"/>
                <a:gd name="T7" fmla="*/ 18 h 29"/>
                <a:gd name="T8" fmla="*/ 22 w 39"/>
                <a:gd name="T9" fmla="*/ 24 h 29"/>
                <a:gd name="T10" fmla="*/ 23 w 39"/>
                <a:gd name="T11" fmla="*/ 24 h 29"/>
                <a:gd name="T12" fmla="*/ 27 w 39"/>
                <a:gd name="T13" fmla="*/ 26 h 29"/>
                <a:gd name="T14" fmla="*/ 39 w 39"/>
                <a:gd name="T15" fmla="*/ 23 h 29"/>
                <a:gd name="T16" fmla="*/ 29 w 39"/>
                <a:gd name="T17" fmla="*/ 22 h 29"/>
                <a:gd name="T18" fmla="*/ 27 w 39"/>
                <a:gd name="T1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29">
                  <a:moveTo>
                    <a:pt x="27" y="20"/>
                  </a:moveTo>
                  <a:cubicBezTo>
                    <a:pt x="17" y="16"/>
                    <a:pt x="5" y="7"/>
                    <a:pt x="6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0" y="6"/>
                    <a:pt x="5" y="12"/>
                    <a:pt x="12" y="18"/>
                  </a:cubicBezTo>
                  <a:cubicBezTo>
                    <a:pt x="15" y="20"/>
                    <a:pt x="19" y="22"/>
                    <a:pt x="22" y="24"/>
                  </a:cubicBezTo>
                  <a:cubicBezTo>
                    <a:pt x="22" y="24"/>
                    <a:pt x="23" y="24"/>
                    <a:pt x="23" y="24"/>
                  </a:cubicBezTo>
                  <a:cubicBezTo>
                    <a:pt x="24" y="25"/>
                    <a:pt x="26" y="26"/>
                    <a:pt x="27" y="26"/>
                  </a:cubicBezTo>
                  <a:cubicBezTo>
                    <a:pt x="35" y="29"/>
                    <a:pt x="39" y="28"/>
                    <a:pt x="39" y="23"/>
                  </a:cubicBezTo>
                  <a:cubicBezTo>
                    <a:pt x="37" y="24"/>
                    <a:pt x="34" y="23"/>
                    <a:pt x="29" y="22"/>
                  </a:cubicBezTo>
                  <a:cubicBezTo>
                    <a:pt x="28" y="21"/>
                    <a:pt x="28" y="21"/>
                    <a:pt x="27" y="20"/>
                  </a:cubicBezTo>
                  <a:close/>
                </a:path>
              </a:pathLst>
            </a:custGeom>
            <a:solidFill>
              <a:srgbClr val="FAB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5">
              <a:extLst>
                <a:ext uri="{FF2B5EF4-FFF2-40B4-BE49-F238E27FC236}">
                  <a16:creationId xmlns:a16="http://schemas.microsoft.com/office/drawing/2014/main" id="{688585BD-1C18-4F84-B2E4-A570BE0B2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963" y="3384550"/>
              <a:ext cx="109537" cy="85725"/>
            </a:xfrm>
            <a:custGeom>
              <a:avLst/>
              <a:gdLst>
                <a:gd name="T0" fmla="*/ 34 w 42"/>
                <a:gd name="T1" fmla="*/ 14 h 33"/>
                <a:gd name="T2" fmla="*/ 5 w 42"/>
                <a:gd name="T3" fmla="*/ 6 h 33"/>
                <a:gd name="T4" fmla="*/ 25 w 42"/>
                <a:gd name="T5" fmla="*/ 28 h 33"/>
                <a:gd name="T6" fmla="*/ 41 w 42"/>
                <a:gd name="T7" fmla="*/ 25 h 33"/>
                <a:gd name="T8" fmla="*/ 34 w 42"/>
                <a:gd name="T9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3">
                  <a:moveTo>
                    <a:pt x="34" y="14"/>
                  </a:moveTo>
                  <a:cubicBezTo>
                    <a:pt x="27" y="11"/>
                    <a:pt x="10" y="0"/>
                    <a:pt x="5" y="6"/>
                  </a:cubicBezTo>
                  <a:cubicBezTo>
                    <a:pt x="0" y="12"/>
                    <a:pt x="14" y="23"/>
                    <a:pt x="25" y="28"/>
                  </a:cubicBezTo>
                  <a:cubicBezTo>
                    <a:pt x="36" y="33"/>
                    <a:pt x="42" y="32"/>
                    <a:pt x="41" y="25"/>
                  </a:cubicBezTo>
                  <a:cubicBezTo>
                    <a:pt x="41" y="19"/>
                    <a:pt x="34" y="14"/>
                    <a:pt x="34" y="14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1C73AA94-54A1-466D-9708-7B72E40E5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8788" y="3395663"/>
              <a:ext cx="109537" cy="74613"/>
            </a:xfrm>
            <a:custGeom>
              <a:avLst/>
              <a:gdLst>
                <a:gd name="T0" fmla="*/ 30 w 42"/>
                <a:gd name="T1" fmla="*/ 20 h 29"/>
                <a:gd name="T2" fmla="*/ 9 w 42"/>
                <a:gd name="T3" fmla="*/ 0 h 29"/>
                <a:gd name="T4" fmla="*/ 6 w 42"/>
                <a:gd name="T5" fmla="*/ 2 h 29"/>
                <a:gd name="T6" fmla="*/ 25 w 42"/>
                <a:gd name="T7" fmla="*/ 24 h 29"/>
                <a:gd name="T8" fmla="*/ 26 w 42"/>
                <a:gd name="T9" fmla="*/ 24 h 29"/>
                <a:gd name="T10" fmla="*/ 30 w 42"/>
                <a:gd name="T11" fmla="*/ 26 h 29"/>
                <a:gd name="T12" fmla="*/ 42 w 42"/>
                <a:gd name="T13" fmla="*/ 23 h 29"/>
                <a:gd name="T14" fmla="*/ 32 w 42"/>
                <a:gd name="T15" fmla="*/ 21 h 29"/>
                <a:gd name="T16" fmla="*/ 30 w 42"/>
                <a:gd name="T1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9">
                  <a:moveTo>
                    <a:pt x="30" y="20"/>
                  </a:moveTo>
                  <a:cubicBezTo>
                    <a:pt x="20" y="16"/>
                    <a:pt x="8" y="6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0" y="9"/>
                    <a:pt x="20" y="21"/>
                    <a:pt x="25" y="24"/>
                  </a:cubicBezTo>
                  <a:cubicBezTo>
                    <a:pt x="25" y="24"/>
                    <a:pt x="26" y="24"/>
                    <a:pt x="26" y="24"/>
                  </a:cubicBezTo>
                  <a:cubicBezTo>
                    <a:pt x="27" y="25"/>
                    <a:pt x="29" y="25"/>
                    <a:pt x="30" y="26"/>
                  </a:cubicBezTo>
                  <a:cubicBezTo>
                    <a:pt x="37" y="29"/>
                    <a:pt x="42" y="28"/>
                    <a:pt x="42" y="23"/>
                  </a:cubicBezTo>
                  <a:cubicBezTo>
                    <a:pt x="40" y="24"/>
                    <a:pt x="37" y="23"/>
                    <a:pt x="32" y="21"/>
                  </a:cubicBezTo>
                  <a:cubicBezTo>
                    <a:pt x="31" y="21"/>
                    <a:pt x="30" y="21"/>
                    <a:pt x="30" y="20"/>
                  </a:cubicBezTo>
                  <a:close/>
                </a:path>
              </a:pathLst>
            </a:custGeom>
            <a:solidFill>
              <a:srgbClr val="FAB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7">
              <a:extLst>
                <a:ext uri="{FF2B5EF4-FFF2-40B4-BE49-F238E27FC236}">
                  <a16:creationId xmlns:a16="http://schemas.microsoft.com/office/drawing/2014/main" id="{588D556B-7C88-4D42-BA87-FA8B24365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500" y="4297363"/>
              <a:ext cx="684212" cy="1298575"/>
            </a:xfrm>
            <a:custGeom>
              <a:avLst/>
              <a:gdLst>
                <a:gd name="T0" fmla="*/ 23 w 263"/>
                <a:gd name="T1" fmla="*/ 0 h 500"/>
                <a:gd name="T2" fmla="*/ 0 w 263"/>
                <a:gd name="T3" fmla="*/ 498 h 500"/>
                <a:gd name="T4" fmla="*/ 30 w 263"/>
                <a:gd name="T5" fmla="*/ 499 h 500"/>
                <a:gd name="T6" fmla="*/ 155 w 263"/>
                <a:gd name="T7" fmla="*/ 133 h 500"/>
                <a:gd name="T8" fmla="*/ 161 w 263"/>
                <a:gd name="T9" fmla="*/ 500 h 500"/>
                <a:gd name="T10" fmla="*/ 198 w 263"/>
                <a:gd name="T11" fmla="*/ 497 h 500"/>
                <a:gd name="T12" fmla="*/ 260 w 263"/>
                <a:gd name="T13" fmla="*/ 133 h 500"/>
                <a:gd name="T14" fmla="*/ 247 w 263"/>
                <a:gd name="T15" fmla="*/ 7 h 500"/>
                <a:gd name="T16" fmla="*/ 23 w 263"/>
                <a:gd name="T17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500">
                  <a:moveTo>
                    <a:pt x="23" y="0"/>
                  </a:moveTo>
                  <a:cubicBezTo>
                    <a:pt x="25" y="155"/>
                    <a:pt x="34" y="347"/>
                    <a:pt x="0" y="498"/>
                  </a:cubicBezTo>
                  <a:cubicBezTo>
                    <a:pt x="30" y="499"/>
                    <a:pt x="30" y="499"/>
                    <a:pt x="30" y="499"/>
                  </a:cubicBezTo>
                  <a:cubicBezTo>
                    <a:pt x="75" y="382"/>
                    <a:pt x="136" y="125"/>
                    <a:pt x="155" y="133"/>
                  </a:cubicBezTo>
                  <a:cubicBezTo>
                    <a:pt x="165" y="120"/>
                    <a:pt x="193" y="246"/>
                    <a:pt x="161" y="500"/>
                  </a:cubicBezTo>
                  <a:cubicBezTo>
                    <a:pt x="198" y="497"/>
                    <a:pt x="198" y="497"/>
                    <a:pt x="198" y="497"/>
                  </a:cubicBezTo>
                  <a:cubicBezTo>
                    <a:pt x="198" y="497"/>
                    <a:pt x="257" y="237"/>
                    <a:pt x="260" y="133"/>
                  </a:cubicBezTo>
                  <a:cubicBezTo>
                    <a:pt x="263" y="30"/>
                    <a:pt x="247" y="7"/>
                    <a:pt x="247" y="7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8">
              <a:extLst>
                <a:ext uri="{FF2B5EF4-FFF2-40B4-BE49-F238E27FC236}">
                  <a16:creationId xmlns:a16="http://schemas.microsoft.com/office/drawing/2014/main" id="{9F3C1B24-91E7-4D9E-86C6-41E7C9C8E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5567363"/>
              <a:ext cx="317500" cy="111125"/>
            </a:xfrm>
            <a:custGeom>
              <a:avLst/>
              <a:gdLst>
                <a:gd name="T0" fmla="*/ 30 w 122"/>
                <a:gd name="T1" fmla="*/ 0 h 43"/>
                <a:gd name="T2" fmla="*/ 14 w 122"/>
                <a:gd name="T3" fmla="*/ 11 h 43"/>
                <a:gd name="T4" fmla="*/ 8 w 122"/>
                <a:gd name="T5" fmla="*/ 43 h 43"/>
                <a:gd name="T6" fmla="*/ 109 w 122"/>
                <a:gd name="T7" fmla="*/ 41 h 43"/>
                <a:gd name="T8" fmla="*/ 102 w 122"/>
                <a:gd name="T9" fmla="*/ 19 h 43"/>
                <a:gd name="T10" fmla="*/ 30 w 122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43">
                  <a:moveTo>
                    <a:pt x="30" y="0"/>
                  </a:moveTo>
                  <a:cubicBezTo>
                    <a:pt x="25" y="2"/>
                    <a:pt x="19" y="5"/>
                    <a:pt x="14" y="11"/>
                  </a:cubicBezTo>
                  <a:cubicBezTo>
                    <a:pt x="7" y="21"/>
                    <a:pt x="0" y="43"/>
                    <a:pt x="8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22" y="35"/>
                    <a:pt x="102" y="19"/>
                  </a:cubicBezTo>
                  <a:cubicBezTo>
                    <a:pt x="81" y="4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9">
              <a:extLst>
                <a:ext uri="{FF2B5EF4-FFF2-40B4-BE49-F238E27FC236}">
                  <a16:creationId xmlns:a16="http://schemas.microsoft.com/office/drawing/2014/main" id="{FC1B67E3-80BA-4A83-8FBB-6E93C449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4813" y="5567363"/>
              <a:ext cx="317500" cy="111125"/>
            </a:xfrm>
            <a:custGeom>
              <a:avLst/>
              <a:gdLst>
                <a:gd name="T0" fmla="*/ 31 w 122"/>
                <a:gd name="T1" fmla="*/ 0 h 43"/>
                <a:gd name="T2" fmla="*/ 15 w 122"/>
                <a:gd name="T3" fmla="*/ 11 h 43"/>
                <a:gd name="T4" fmla="*/ 9 w 122"/>
                <a:gd name="T5" fmla="*/ 43 h 43"/>
                <a:gd name="T6" fmla="*/ 110 w 122"/>
                <a:gd name="T7" fmla="*/ 41 h 43"/>
                <a:gd name="T8" fmla="*/ 102 w 122"/>
                <a:gd name="T9" fmla="*/ 19 h 43"/>
                <a:gd name="T10" fmla="*/ 31 w 122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43">
                  <a:moveTo>
                    <a:pt x="31" y="0"/>
                  </a:moveTo>
                  <a:cubicBezTo>
                    <a:pt x="26" y="2"/>
                    <a:pt x="19" y="5"/>
                    <a:pt x="15" y="11"/>
                  </a:cubicBezTo>
                  <a:cubicBezTo>
                    <a:pt x="7" y="21"/>
                    <a:pt x="0" y="43"/>
                    <a:pt x="9" y="43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41"/>
                    <a:pt x="122" y="35"/>
                    <a:pt x="102" y="19"/>
                  </a:cubicBezTo>
                  <a:cubicBezTo>
                    <a:pt x="82" y="4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0">
              <a:extLst>
                <a:ext uri="{FF2B5EF4-FFF2-40B4-BE49-F238E27FC236}">
                  <a16:creationId xmlns:a16="http://schemas.microsoft.com/office/drawing/2014/main" id="{8B8D35B7-27DB-4ACF-8A54-C46F59E85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3400" y="3292475"/>
              <a:ext cx="241300" cy="98425"/>
            </a:xfrm>
            <a:custGeom>
              <a:avLst/>
              <a:gdLst>
                <a:gd name="T0" fmla="*/ 93 w 93"/>
                <a:gd name="T1" fmla="*/ 22 h 38"/>
                <a:gd name="T2" fmla="*/ 84 w 93"/>
                <a:gd name="T3" fmla="*/ 0 h 38"/>
                <a:gd name="T4" fmla="*/ 0 w 93"/>
                <a:gd name="T5" fmla="*/ 9 h 38"/>
                <a:gd name="T6" fmla="*/ 0 w 93"/>
                <a:gd name="T7" fmla="*/ 38 h 38"/>
                <a:gd name="T8" fmla="*/ 93 w 93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38">
                  <a:moveTo>
                    <a:pt x="93" y="22"/>
                  </a:moveTo>
                  <a:cubicBezTo>
                    <a:pt x="92" y="18"/>
                    <a:pt x="84" y="0"/>
                    <a:pt x="84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93" y="22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1">
              <a:extLst>
                <a:ext uri="{FF2B5EF4-FFF2-40B4-BE49-F238E27FC236}">
                  <a16:creationId xmlns:a16="http://schemas.microsoft.com/office/drawing/2014/main" id="{B1B44B3D-BEF7-441F-B79F-D5314813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6613" y="3351213"/>
              <a:ext cx="919162" cy="527050"/>
            </a:xfrm>
            <a:custGeom>
              <a:avLst/>
              <a:gdLst>
                <a:gd name="T0" fmla="*/ 0 w 353"/>
                <a:gd name="T1" fmla="*/ 75 h 203"/>
                <a:gd name="T2" fmla="*/ 25 w 353"/>
                <a:gd name="T3" fmla="*/ 0 h 203"/>
                <a:gd name="T4" fmla="*/ 194 w 353"/>
                <a:gd name="T5" fmla="*/ 128 h 203"/>
                <a:gd name="T6" fmla="*/ 330 w 353"/>
                <a:gd name="T7" fmla="*/ 25 h 203"/>
                <a:gd name="T8" fmla="*/ 353 w 353"/>
                <a:gd name="T9" fmla="*/ 49 h 203"/>
                <a:gd name="T10" fmla="*/ 185 w 353"/>
                <a:gd name="T11" fmla="*/ 199 h 203"/>
                <a:gd name="T12" fmla="*/ 0 w 353"/>
                <a:gd name="T13" fmla="*/ 7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3" h="203">
                  <a:moveTo>
                    <a:pt x="0" y="75"/>
                  </a:moveTo>
                  <a:cubicBezTo>
                    <a:pt x="7" y="56"/>
                    <a:pt x="25" y="0"/>
                    <a:pt x="25" y="0"/>
                  </a:cubicBezTo>
                  <a:cubicBezTo>
                    <a:pt x="25" y="0"/>
                    <a:pt x="187" y="132"/>
                    <a:pt x="194" y="128"/>
                  </a:cubicBezTo>
                  <a:cubicBezTo>
                    <a:pt x="202" y="124"/>
                    <a:pt x="330" y="25"/>
                    <a:pt x="330" y="25"/>
                  </a:cubicBezTo>
                  <a:cubicBezTo>
                    <a:pt x="353" y="49"/>
                    <a:pt x="353" y="49"/>
                    <a:pt x="353" y="49"/>
                  </a:cubicBezTo>
                  <a:cubicBezTo>
                    <a:pt x="353" y="49"/>
                    <a:pt x="194" y="203"/>
                    <a:pt x="185" y="199"/>
                  </a:cubicBezTo>
                  <a:cubicBezTo>
                    <a:pt x="176" y="195"/>
                    <a:pt x="0" y="75"/>
                    <a:pt x="0" y="75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22">
              <a:extLst>
                <a:ext uri="{FF2B5EF4-FFF2-40B4-BE49-F238E27FC236}">
                  <a16:creationId xmlns:a16="http://schemas.microsoft.com/office/drawing/2014/main" id="{05066E3D-039A-4045-9087-C3CC130FF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3411538"/>
              <a:ext cx="523875" cy="779463"/>
            </a:xfrm>
            <a:custGeom>
              <a:avLst/>
              <a:gdLst>
                <a:gd name="T0" fmla="*/ 180 w 201"/>
                <a:gd name="T1" fmla="*/ 38 h 300"/>
                <a:gd name="T2" fmla="*/ 137 w 201"/>
                <a:gd name="T3" fmla="*/ 0 h 300"/>
                <a:gd name="T4" fmla="*/ 37 w 201"/>
                <a:gd name="T5" fmla="*/ 145 h 300"/>
                <a:gd name="T6" fmla="*/ 29 w 201"/>
                <a:gd name="T7" fmla="*/ 215 h 300"/>
                <a:gd name="T8" fmla="*/ 190 w 201"/>
                <a:gd name="T9" fmla="*/ 300 h 300"/>
                <a:gd name="T10" fmla="*/ 201 w 201"/>
                <a:gd name="T11" fmla="*/ 271 h 300"/>
                <a:gd name="T12" fmla="*/ 82 w 201"/>
                <a:gd name="T13" fmla="*/ 176 h 300"/>
                <a:gd name="T14" fmla="*/ 180 w 201"/>
                <a:gd name="T15" fmla="*/ 3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300">
                  <a:moveTo>
                    <a:pt x="180" y="38"/>
                  </a:moveTo>
                  <a:cubicBezTo>
                    <a:pt x="173" y="32"/>
                    <a:pt x="137" y="0"/>
                    <a:pt x="137" y="0"/>
                  </a:cubicBezTo>
                  <a:cubicBezTo>
                    <a:pt x="137" y="0"/>
                    <a:pt x="54" y="121"/>
                    <a:pt x="37" y="145"/>
                  </a:cubicBezTo>
                  <a:cubicBezTo>
                    <a:pt x="19" y="169"/>
                    <a:pt x="0" y="200"/>
                    <a:pt x="29" y="215"/>
                  </a:cubicBezTo>
                  <a:cubicBezTo>
                    <a:pt x="190" y="300"/>
                    <a:pt x="190" y="300"/>
                    <a:pt x="190" y="300"/>
                  </a:cubicBezTo>
                  <a:cubicBezTo>
                    <a:pt x="201" y="271"/>
                    <a:pt x="201" y="271"/>
                    <a:pt x="201" y="271"/>
                  </a:cubicBezTo>
                  <a:cubicBezTo>
                    <a:pt x="82" y="176"/>
                    <a:pt x="82" y="176"/>
                    <a:pt x="82" y="176"/>
                  </a:cubicBezTo>
                  <a:lnTo>
                    <a:pt x="180" y="3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3">
              <a:extLst>
                <a:ext uri="{FF2B5EF4-FFF2-40B4-BE49-F238E27FC236}">
                  <a16:creationId xmlns:a16="http://schemas.microsoft.com/office/drawing/2014/main" id="{FCDAD473-7097-4C94-9931-D848DD1D5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0663" y="3570288"/>
              <a:ext cx="309562" cy="617538"/>
            </a:xfrm>
            <a:custGeom>
              <a:avLst/>
              <a:gdLst>
                <a:gd name="T0" fmla="*/ 91 w 119"/>
                <a:gd name="T1" fmla="*/ 223 h 238"/>
                <a:gd name="T2" fmla="*/ 119 w 119"/>
                <a:gd name="T3" fmla="*/ 238 h 238"/>
                <a:gd name="T4" fmla="*/ 119 w 119"/>
                <a:gd name="T5" fmla="*/ 199 h 238"/>
                <a:gd name="T6" fmla="*/ 14 w 119"/>
                <a:gd name="T7" fmla="*/ 115 h 238"/>
                <a:gd name="T8" fmla="*/ 80 w 119"/>
                <a:gd name="T9" fmla="*/ 22 h 238"/>
                <a:gd name="T10" fmla="*/ 72 w 119"/>
                <a:gd name="T11" fmla="*/ 0 h 238"/>
                <a:gd name="T12" fmla="*/ 1 w 119"/>
                <a:gd name="T13" fmla="*/ 115 h 238"/>
                <a:gd name="T14" fmla="*/ 92 w 119"/>
                <a:gd name="T15" fmla="*/ 193 h 238"/>
                <a:gd name="T16" fmla="*/ 91 w 119"/>
                <a:gd name="T17" fmla="*/ 22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238">
                  <a:moveTo>
                    <a:pt x="91" y="223"/>
                  </a:moveTo>
                  <a:cubicBezTo>
                    <a:pt x="119" y="238"/>
                    <a:pt x="119" y="238"/>
                    <a:pt x="119" y="238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3" y="106"/>
                    <a:pt x="1" y="115"/>
                  </a:cubicBezTo>
                  <a:cubicBezTo>
                    <a:pt x="0" y="124"/>
                    <a:pt x="92" y="193"/>
                    <a:pt x="92" y="193"/>
                  </a:cubicBezTo>
                  <a:lnTo>
                    <a:pt x="91" y="22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4">
              <a:extLst>
                <a:ext uri="{FF2B5EF4-FFF2-40B4-BE49-F238E27FC236}">
                  <a16:creationId xmlns:a16="http://schemas.microsoft.com/office/drawing/2014/main" id="{7A3C0E6D-A5B2-49D3-B06A-E26A9BEE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050" y="3346450"/>
              <a:ext cx="725487" cy="1187450"/>
            </a:xfrm>
            <a:custGeom>
              <a:avLst/>
              <a:gdLst>
                <a:gd name="T0" fmla="*/ 0 w 279"/>
                <a:gd name="T1" fmla="*/ 25 h 457"/>
                <a:gd name="T2" fmla="*/ 20 w 279"/>
                <a:gd name="T3" fmla="*/ 172 h 457"/>
                <a:gd name="T4" fmla="*/ 29 w 279"/>
                <a:gd name="T5" fmla="*/ 333 h 457"/>
                <a:gd name="T6" fmla="*/ 32 w 279"/>
                <a:gd name="T7" fmla="*/ 388 h 457"/>
                <a:gd name="T8" fmla="*/ 276 w 279"/>
                <a:gd name="T9" fmla="*/ 360 h 457"/>
                <a:gd name="T10" fmla="*/ 256 w 279"/>
                <a:gd name="T11" fmla="*/ 182 h 457"/>
                <a:gd name="T12" fmla="*/ 193 w 279"/>
                <a:gd name="T13" fmla="*/ 2 h 457"/>
                <a:gd name="T14" fmla="*/ 0 w 279"/>
                <a:gd name="T15" fmla="*/ 2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9" h="457">
                  <a:moveTo>
                    <a:pt x="0" y="25"/>
                  </a:moveTo>
                  <a:cubicBezTo>
                    <a:pt x="0" y="25"/>
                    <a:pt x="14" y="137"/>
                    <a:pt x="20" y="172"/>
                  </a:cubicBezTo>
                  <a:cubicBezTo>
                    <a:pt x="27" y="208"/>
                    <a:pt x="27" y="295"/>
                    <a:pt x="29" y="333"/>
                  </a:cubicBezTo>
                  <a:cubicBezTo>
                    <a:pt x="31" y="371"/>
                    <a:pt x="32" y="388"/>
                    <a:pt x="32" y="388"/>
                  </a:cubicBezTo>
                  <a:cubicBezTo>
                    <a:pt x="20" y="402"/>
                    <a:pt x="279" y="457"/>
                    <a:pt x="276" y="360"/>
                  </a:cubicBezTo>
                  <a:cubicBezTo>
                    <a:pt x="275" y="328"/>
                    <a:pt x="271" y="255"/>
                    <a:pt x="256" y="182"/>
                  </a:cubicBezTo>
                  <a:cubicBezTo>
                    <a:pt x="236" y="85"/>
                    <a:pt x="193" y="2"/>
                    <a:pt x="193" y="2"/>
                  </a:cubicBezTo>
                  <a:cubicBezTo>
                    <a:pt x="103" y="0"/>
                    <a:pt x="89" y="0"/>
                    <a:pt x="0" y="25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5">
              <a:extLst>
                <a:ext uri="{FF2B5EF4-FFF2-40B4-BE49-F238E27FC236}">
                  <a16:creationId xmlns:a16="http://schemas.microsoft.com/office/drawing/2014/main" id="{B0378C71-8A7B-42F2-BF7D-38F445EB2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950" y="3228975"/>
              <a:ext cx="314325" cy="223838"/>
            </a:xfrm>
            <a:custGeom>
              <a:avLst/>
              <a:gdLst>
                <a:gd name="T0" fmla="*/ 28 w 121"/>
                <a:gd name="T1" fmla="*/ 0 h 86"/>
                <a:gd name="T2" fmla="*/ 11 w 121"/>
                <a:gd name="T3" fmla="*/ 58 h 86"/>
                <a:gd name="T4" fmla="*/ 121 w 121"/>
                <a:gd name="T5" fmla="*/ 46 h 86"/>
                <a:gd name="T6" fmla="*/ 80 w 121"/>
                <a:gd name="T7" fmla="*/ 3 h 86"/>
                <a:gd name="T8" fmla="*/ 28 w 121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86">
                  <a:moveTo>
                    <a:pt x="28" y="0"/>
                  </a:moveTo>
                  <a:cubicBezTo>
                    <a:pt x="48" y="50"/>
                    <a:pt x="19" y="48"/>
                    <a:pt x="11" y="58"/>
                  </a:cubicBezTo>
                  <a:cubicBezTo>
                    <a:pt x="0" y="71"/>
                    <a:pt x="99" y="86"/>
                    <a:pt x="121" y="46"/>
                  </a:cubicBezTo>
                  <a:cubicBezTo>
                    <a:pt x="93" y="49"/>
                    <a:pt x="73" y="25"/>
                    <a:pt x="80" y="3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6">
              <a:extLst>
                <a:ext uri="{FF2B5EF4-FFF2-40B4-BE49-F238E27FC236}">
                  <a16:creationId xmlns:a16="http://schemas.microsoft.com/office/drawing/2014/main" id="{6FCC0A0D-438E-4C1C-BBD6-9F7062306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7638" y="3060700"/>
              <a:ext cx="280987" cy="220663"/>
            </a:xfrm>
            <a:custGeom>
              <a:avLst/>
              <a:gdLst>
                <a:gd name="T0" fmla="*/ 0 w 108"/>
                <a:gd name="T1" fmla="*/ 0 h 85"/>
                <a:gd name="T2" fmla="*/ 17 w 108"/>
                <a:gd name="T3" fmla="*/ 45 h 85"/>
                <a:gd name="T4" fmla="*/ 41 w 108"/>
                <a:gd name="T5" fmla="*/ 72 h 85"/>
                <a:gd name="T6" fmla="*/ 39 w 108"/>
                <a:gd name="T7" fmla="*/ 63 h 85"/>
                <a:gd name="T8" fmla="*/ 73 w 108"/>
                <a:gd name="T9" fmla="*/ 79 h 85"/>
                <a:gd name="T10" fmla="*/ 105 w 108"/>
                <a:gd name="T11" fmla="*/ 81 h 85"/>
                <a:gd name="T12" fmla="*/ 40 w 108"/>
                <a:gd name="T13" fmla="*/ 5 h 85"/>
                <a:gd name="T14" fmla="*/ 0 w 108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85">
                  <a:moveTo>
                    <a:pt x="0" y="0"/>
                  </a:moveTo>
                  <a:cubicBezTo>
                    <a:pt x="1" y="2"/>
                    <a:pt x="5" y="23"/>
                    <a:pt x="17" y="45"/>
                  </a:cubicBezTo>
                  <a:cubicBezTo>
                    <a:pt x="29" y="68"/>
                    <a:pt x="41" y="75"/>
                    <a:pt x="41" y="72"/>
                  </a:cubicBezTo>
                  <a:cubicBezTo>
                    <a:pt x="40" y="70"/>
                    <a:pt x="38" y="61"/>
                    <a:pt x="39" y="63"/>
                  </a:cubicBezTo>
                  <a:cubicBezTo>
                    <a:pt x="41" y="64"/>
                    <a:pt x="47" y="73"/>
                    <a:pt x="73" y="79"/>
                  </a:cubicBezTo>
                  <a:cubicBezTo>
                    <a:pt x="98" y="85"/>
                    <a:pt x="108" y="82"/>
                    <a:pt x="105" y="81"/>
                  </a:cubicBezTo>
                  <a:cubicBezTo>
                    <a:pt x="102" y="80"/>
                    <a:pt x="40" y="5"/>
                    <a:pt x="40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7">
              <a:extLst>
                <a:ext uri="{FF2B5EF4-FFF2-40B4-BE49-F238E27FC236}">
                  <a16:creationId xmlns:a16="http://schemas.microsoft.com/office/drawing/2014/main" id="{31EF07B4-AA92-4DA0-97A1-97CE5922A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4225" y="2468563"/>
              <a:ext cx="187325" cy="330200"/>
            </a:xfrm>
            <a:custGeom>
              <a:avLst/>
              <a:gdLst>
                <a:gd name="T0" fmla="*/ 25 w 72"/>
                <a:gd name="T1" fmla="*/ 0 h 127"/>
                <a:gd name="T2" fmla="*/ 64 w 72"/>
                <a:gd name="T3" fmla="*/ 53 h 127"/>
                <a:gd name="T4" fmla="*/ 54 w 72"/>
                <a:gd name="T5" fmla="*/ 125 h 127"/>
                <a:gd name="T6" fmla="*/ 0 w 72"/>
                <a:gd name="T7" fmla="*/ 13 h 127"/>
                <a:gd name="T8" fmla="*/ 25 w 72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27">
                  <a:moveTo>
                    <a:pt x="25" y="0"/>
                  </a:moveTo>
                  <a:cubicBezTo>
                    <a:pt x="27" y="2"/>
                    <a:pt x="57" y="27"/>
                    <a:pt x="64" y="53"/>
                  </a:cubicBezTo>
                  <a:cubicBezTo>
                    <a:pt x="72" y="79"/>
                    <a:pt x="54" y="127"/>
                    <a:pt x="54" y="125"/>
                  </a:cubicBezTo>
                  <a:cubicBezTo>
                    <a:pt x="54" y="122"/>
                    <a:pt x="0" y="13"/>
                    <a:pt x="0" y="13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28">
              <a:extLst>
                <a:ext uri="{FF2B5EF4-FFF2-40B4-BE49-F238E27FC236}">
                  <a16:creationId xmlns:a16="http://schemas.microsoft.com/office/drawing/2014/main" id="{867AA23C-1726-49D6-AFF1-30104EBEF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0163" y="2447925"/>
              <a:ext cx="960437" cy="895350"/>
            </a:xfrm>
            <a:custGeom>
              <a:avLst/>
              <a:gdLst>
                <a:gd name="T0" fmla="*/ 0 w 369"/>
                <a:gd name="T1" fmla="*/ 130 h 345"/>
                <a:gd name="T2" fmla="*/ 46 w 369"/>
                <a:gd name="T3" fmla="*/ 254 h 345"/>
                <a:gd name="T4" fmla="*/ 78 w 369"/>
                <a:gd name="T5" fmla="*/ 261 h 345"/>
                <a:gd name="T6" fmla="*/ 106 w 369"/>
                <a:gd name="T7" fmla="*/ 302 h 345"/>
                <a:gd name="T8" fmla="*/ 341 w 369"/>
                <a:gd name="T9" fmla="*/ 268 h 345"/>
                <a:gd name="T10" fmla="*/ 360 w 369"/>
                <a:gd name="T11" fmla="*/ 168 h 345"/>
                <a:gd name="T12" fmla="*/ 344 w 369"/>
                <a:gd name="T13" fmla="*/ 133 h 345"/>
                <a:gd name="T14" fmla="*/ 335 w 369"/>
                <a:gd name="T15" fmla="*/ 62 h 345"/>
                <a:gd name="T16" fmla="*/ 279 w 369"/>
                <a:gd name="T17" fmla="*/ 10 h 345"/>
                <a:gd name="T18" fmla="*/ 46 w 369"/>
                <a:gd name="T19" fmla="*/ 53 h 345"/>
                <a:gd name="T20" fmla="*/ 0 w 369"/>
                <a:gd name="T21" fmla="*/ 13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345">
                  <a:moveTo>
                    <a:pt x="0" y="130"/>
                  </a:moveTo>
                  <a:cubicBezTo>
                    <a:pt x="0" y="130"/>
                    <a:pt x="36" y="239"/>
                    <a:pt x="46" y="254"/>
                  </a:cubicBezTo>
                  <a:cubicBezTo>
                    <a:pt x="55" y="269"/>
                    <a:pt x="78" y="261"/>
                    <a:pt x="78" y="261"/>
                  </a:cubicBezTo>
                  <a:cubicBezTo>
                    <a:pt x="78" y="261"/>
                    <a:pt x="82" y="288"/>
                    <a:pt x="106" y="302"/>
                  </a:cubicBezTo>
                  <a:cubicBezTo>
                    <a:pt x="180" y="345"/>
                    <a:pt x="281" y="333"/>
                    <a:pt x="341" y="268"/>
                  </a:cubicBezTo>
                  <a:cubicBezTo>
                    <a:pt x="366" y="240"/>
                    <a:pt x="369" y="194"/>
                    <a:pt x="360" y="168"/>
                  </a:cubicBezTo>
                  <a:cubicBezTo>
                    <a:pt x="351" y="142"/>
                    <a:pt x="344" y="133"/>
                    <a:pt x="344" y="133"/>
                  </a:cubicBezTo>
                  <a:cubicBezTo>
                    <a:pt x="344" y="133"/>
                    <a:pt x="346" y="89"/>
                    <a:pt x="335" y="62"/>
                  </a:cubicBezTo>
                  <a:cubicBezTo>
                    <a:pt x="325" y="35"/>
                    <a:pt x="315" y="20"/>
                    <a:pt x="279" y="10"/>
                  </a:cubicBezTo>
                  <a:cubicBezTo>
                    <a:pt x="243" y="0"/>
                    <a:pt x="90" y="23"/>
                    <a:pt x="46" y="53"/>
                  </a:cubicBezTo>
                  <a:cubicBezTo>
                    <a:pt x="3" y="83"/>
                    <a:pt x="0" y="130"/>
                    <a:pt x="0" y="130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49CFD9FA-CDEC-4F56-89A0-A32BAED61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4375" y="2722563"/>
              <a:ext cx="193675" cy="88900"/>
            </a:xfrm>
            <a:custGeom>
              <a:avLst/>
              <a:gdLst>
                <a:gd name="T0" fmla="*/ 0 w 74"/>
                <a:gd name="T1" fmla="*/ 31 h 34"/>
                <a:gd name="T2" fmla="*/ 34 w 74"/>
                <a:gd name="T3" fmla="*/ 6 h 34"/>
                <a:gd name="T4" fmla="*/ 71 w 74"/>
                <a:gd name="T5" fmla="*/ 14 h 34"/>
                <a:gd name="T6" fmla="*/ 0 w 74"/>
                <a:gd name="T7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4">
                  <a:moveTo>
                    <a:pt x="0" y="31"/>
                  </a:moveTo>
                  <a:cubicBezTo>
                    <a:pt x="1" y="23"/>
                    <a:pt x="13" y="12"/>
                    <a:pt x="34" y="6"/>
                  </a:cubicBezTo>
                  <a:cubicBezTo>
                    <a:pt x="55" y="0"/>
                    <a:pt x="74" y="5"/>
                    <a:pt x="71" y="14"/>
                  </a:cubicBezTo>
                  <a:cubicBezTo>
                    <a:pt x="31" y="16"/>
                    <a:pt x="0" y="34"/>
                    <a:pt x="0" y="31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0">
              <a:extLst>
                <a:ext uri="{FF2B5EF4-FFF2-40B4-BE49-F238E27FC236}">
                  <a16:creationId xmlns:a16="http://schemas.microsoft.com/office/drawing/2014/main" id="{39C35007-A324-4379-886F-82AE25D46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013" y="2174875"/>
              <a:ext cx="1225550" cy="960438"/>
            </a:xfrm>
            <a:custGeom>
              <a:avLst/>
              <a:gdLst>
                <a:gd name="T0" fmla="*/ 157 w 471"/>
                <a:gd name="T1" fmla="*/ 272 h 370"/>
                <a:gd name="T2" fmla="*/ 171 w 471"/>
                <a:gd name="T3" fmla="*/ 324 h 370"/>
                <a:gd name="T4" fmla="*/ 159 w 471"/>
                <a:gd name="T5" fmla="*/ 322 h 370"/>
                <a:gd name="T6" fmla="*/ 133 w 471"/>
                <a:gd name="T7" fmla="*/ 299 h 370"/>
                <a:gd name="T8" fmla="*/ 96 w 471"/>
                <a:gd name="T9" fmla="*/ 317 h 370"/>
                <a:gd name="T10" fmla="*/ 131 w 471"/>
                <a:gd name="T11" fmla="*/ 370 h 370"/>
                <a:gd name="T12" fmla="*/ 64 w 471"/>
                <a:gd name="T13" fmla="*/ 213 h 370"/>
                <a:gd name="T14" fmla="*/ 339 w 471"/>
                <a:gd name="T15" fmla="*/ 47 h 370"/>
                <a:gd name="T16" fmla="*/ 334 w 471"/>
                <a:gd name="T17" fmla="*/ 69 h 370"/>
                <a:gd name="T18" fmla="*/ 413 w 471"/>
                <a:gd name="T19" fmla="*/ 0 h 370"/>
                <a:gd name="T20" fmla="*/ 381 w 471"/>
                <a:gd name="T21" fmla="*/ 189 h 370"/>
                <a:gd name="T22" fmla="*/ 401 w 471"/>
                <a:gd name="T23" fmla="*/ 184 h 370"/>
                <a:gd name="T24" fmla="*/ 160 w 471"/>
                <a:gd name="T25" fmla="*/ 244 h 370"/>
                <a:gd name="T26" fmla="*/ 157 w 471"/>
                <a:gd name="T27" fmla="*/ 272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1" h="370">
                  <a:moveTo>
                    <a:pt x="157" y="272"/>
                  </a:moveTo>
                  <a:cubicBezTo>
                    <a:pt x="157" y="274"/>
                    <a:pt x="169" y="305"/>
                    <a:pt x="171" y="324"/>
                  </a:cubicBezTo>
                  <a:cubicBezTo>
                    <a:pt x="173" y="336"/>
                    <a:pt x="160" y="321"/>
                    <a:pt x="159" y="322"/>
                  </a:cubicBezTo>
                  <a:cubicBezTo>
                    <a:pt x="156" y="322"/>
                    <a:pt x="133" y="299"/>
                    <a:pt x="133" y="299"/>
                  </a:cubicBezTo>
                  <a:cubicBezTo>
                    <a:pt x="133" y="299"/>
                    <a:pt x="104" y="296"/>
                    <a:pt x="96" y="317"/>
                  </a:cubicBezTo>
                  <a:cubicBezTo>
                    <a:pt x="87" y="338"/>
                    <a:pt x="131" y="370"/>
                    <a:pt x="131" y="370"/>
                  </a:cubicBezTo>
                  <a:cubicBezTo>
                    <a:pt x="98" y="369"/>
                    <a:pt x="0" y="254"/>
                    <a:pt x="64" y="213"/>
                  </a:cubicBezTo>
                  <a:cubicBezTo>
                    <a:pt x="92" y="13"/>
                    <a:pt x="274" y="118"/>
                    <a:pt x="339" y="47"/>
                  </a:cubicBezTo>
                  <a:cubicBezTo>
                    <a:pt x="339" y="62"/>
                    <a:pt x="331" y="70"/>
                    <a:pt x="334" y="69"/>
                  </a:cubicBezTo>
                  <a:cubicBezTo>
                    <a:pt x="349" y="62"/>
                    <a:pt x="374" y="55"/>
                    <a:pt x="413" y="0"/>
                  </a:cubicBezTo>
                  <a:cubicBezTo>
                    <a:pt x="471" y="139"/>
                    <a:pt x="371" y="190"/>
                    <a:pt x="381" y="189"/>
                  </a:cubicBezTo>
                  <a:cubicBezTo>
                    <a:pt x="390" y="188"/>
                    <a:pt x="401" y="184"/>
                    <a:pt x="401" y="184"/>
                  </a:cubicBezTo>
                  <a:cubicBezTo>
                    <a:pt x="387" y="245"/>
                    <a:pt x="203" y="243"/>
                    <a:pt x="160" y="244"/>
                  </a:cubicBezTo>
                  <a:lnTo>
                    <a:pt x="157" y="272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1">
              <a:extLst>
                <a:ext uri="{FF2B5EF4-FFF2-40B4-BE49-F238E27FC236}">
                  <a16:creationId xmlns:a16="http://schemas.microsoft.com/office/drawing/2014/main" id="{C7AD25A1-37BB-46DC-83CD-154D2931A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975" y="2870200"/>
              <a:ext cx="227012" cy="280988"/>
            </a:xfrm>
            <a:custGeom>
              <a:avLst/>
              <a:gdLst>
                <a:gd name="T0" fmla="*/ 9 w 87"/>
                <a:gd name="T1" fmla="*/ 44 h 108"/>
                <a:gd name="T2" fmla="*/ 26 w 87"/>
                <a:gd name="T3" fmla="*/ 84 h 108"/>
                <a:gd name="T4" fmla="*/ 64 w 87"/>
                <a:gd name="T5" fmla="*/ 106 h 108"/>
                <a:gd name="T6" fmla="*/ 85 w 87"/>
                <a:gd name="T7" fmla="*/ 72 h 108"/>
                <a:gd name="T8" fmla="*/ 9 w 87"/>
                <a:gd name="T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08">
                  <a:moveTo>
                    <a:pt x="9" y="44"/>
                  </a:moveTo>
                  <a:cubicBezTo>
                    <a:pt x="0" y="58"/>
                    <a:pt x="14" y="72"/>
                    <a:pt x="26" y="84"/>
                  </a:cubicBezTo>
                  <a:cubicBezTo>
                    <a:pt x="38" y="96"/>
                    <a:pt x="45" y="108"/>
                    <a:pt x="64" y="106"/>
                  </a:cubicBezTo>
                  <a:cubicBezTo>
                    <a:pt x="81" y="104"/>
                    <a:pt x="87" y="87"/>
                    <a:pt x="85" y="72"/>
                  </a:cubicBezTo>
                  <a:cubicBezTo>
                    <a:pt x="80" y="39"/>
                    <a:pt x="37" y="0"/>
                    <a:pt x="9" y="44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2">
              <a:extLst>
                <a:ext uri="{FF2B5EF4-FFF2-40B4-BE49-F238E27FC236}">
                  <a16:creationId xmlns:a16="http://schemas.microsoft.com/office/drawing/2014/main" id="{4C3D0B21-E3F0-433D-9D40-69FBAC940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3663" y="2959100"/>
              <a:ext cx="160337" cy="195263"/>
            </a:xfrm>
            <a:custGeom>
              <a:avLst/>
              <a:gdLst>
                <a:gd name="T0" fmla="*/ 2 w 62"/>
                <a:gd name="T1" fmla="*/ 19 h 75"/>
                <a:gd name="T2" fmla="*/ 59 w 62"/>
                <a:gd name="T3" fmla="*/ 42 h 75"/>
                <a:gd name="T4" fmla="*/ 49 w 62"/>
                <a:gd name="T5" fmla="*/ 29 h 75"/>
                <a:gd name="T6" fmla="*/ 46 w 62"/>
                <a:gd name="T7" fmla="*/ 14 h 75"/>
                <a:gd name="T8" fmla="*/ 31 w 62"/>
                <a:gd name="T9" fmla="*/ 3 h 75"/>
                <a:gd name="T10" fmla="*/ 2 w 62"/>
                <a:gd name="T11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75">
                  <a:moveTo>
                    <a:pt x="2" y="19"/>
                  </a:moveTo>
                  <a:cubicBezTo>
                    <a:pt x="0" y="49"/>
                    <a:pt x="62" y="75"/>
                    <a:pt x="59" y="42"/>
                  </a:cubicBezTo>
                  <a:cubicBezTo>
                    <a:pt x="58" y="29"/>
                    <a:pt x="57" y="36"/>
                    <a:pt x="49" y="29"/>
                  </a:cubicBezTo>
                  <a:cubicBezTo>
                    <a:pt x="40" y="22"/>
                    <a:pt x="46" y="21"/>
                    <a:pt x="46" y="14"/>
                  </a:cubicBezTo>
                  <a:cubicBezTo>
                    <a:pt x="45" y="8"/>
                    <a:pt x="35" y="4"/>
                    <a:pt x="31" y="3"/>
                  </a:cubicBezTo>
                  <a:cubicBezTo>
                    <a:pt x="19" y="0"/>
                    <a:pt x="3" y="3"/>
                    <a:pt x="2" y="19"/>
                  </a:cubicBezTo>
                  <a:close/>
                </a:path>
              </a:pathLst>
            </a:custGeom>
            <a:solidFill>
              <a:srgbClr val="E8B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3">
              <a:extLst>
                <a:ext uri="{FF2B5EF4-FFF2-40B4-BE49-F238E27FC236}">
                  <a16:creationId xmlns:a16="http://schemas.microsoft.com/office/drawing/2014/main" id="{8F64D570-516A-4802-ADED-67567E42C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6738" y="3041650"/>
              <a:ext cx="241300" cy="146050"/>
            </a:xfrm>
            <a:custGeom>
              <a:avLst/>
              <a:gdLst>
                <a:gd name="T0" fmla="*/ 89 w 93"/>
                <a:gd name="T1" fmla="*/ 0 h 56"/>
                <a:gd name="T2" fmla="*/ 60 w 93"/>
                <a:gd name="T3" fmla="*/ 49 h 56"/>
                <a:gd name="T4" fmla="*/ 0 w 93"/>
                <a:gd name="T5" fmla="*/ 25 h 56"/>
                <a:gd name="T6" fmla="*/ 89 w 93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56">
                  <a:moveTo>
                    <a:pt x="89" y="0"/>
                  </a:moveTo>
                  <a:cubicBezTo>
                    <a:pt x="89" y="3"/>
                    <a:pt x="93" y="42"/>
                    <a:pt x="60" y="49"/>
                  </a:cubicBezTo>
                  <a:cubicBezTo>
                    <a:pt x="27" y="56"/>
                    <a:pt x="0" y="25"/>
                    <a:pt x="0" y="25"/>
                  </a:cubicBezTo>
                  <a:cubicBezTo>
                    <a:pt x="24" y="31"/>
                    <a:pt x="75" y="18"/>
                    <a:pt x="89" y="0"/>
                  </a:cubicBezTo>
                  <a:close/>
                </a:path>
              </a:pathLst>
            </a:custGeom>
            <a:solidFill>
              <a:srgbClr val="A15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34">
              <a:extLst>
                <a:ext uri="{FF2B5EF4-FFF2-40B4-BE49-F238E27FC236}">
                  <a16:creationId xmlns:a16="http://schemas.microsoft.com/office/drawing/2014/main" id="{87D1059B-4B1C-480C-920D-07EED201E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5775" y="2878138"/>
              <a:ext cx="65087" cy="109538"/>
            </a:xfrm>
            <a:prstGeom prst="ellipse">
              <a:avLst/>
            </a:pr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35">
              <a:extLst>
                <a:ext uri="{FF2B5EF4-FFF2-40B4-BE49-F238E27FC236}">
                  <a16:creationId xmlns:a16="http://schemas.microsoft.com/office/drawing/2014/main" id="{B7EFDE10-5081-4EB3-B3D5-8D2303CF6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8513" y="2811463"/>
              <a:ext cx="65087" cy="106363"/>
            </a:xfrm>
            <a:prstGeom prst="ellipse">
              <a:avLst/>
            </a:pr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6">
              <a:extLst>
                <a:ext uri="{FF2B5EF4-FFF2-40B4-BE49-F238E27FC236}">
                  <a16:creationId xmlns:a16="http://schemas.microsoft.com/office/drawing/2014/main" id="{C54D6861-373F-47BA-A911-16F8B3841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713" y="2889250"/>
              <a:ext cx="193675" cy="220663"/>
            </a:xfrm>
            <a:custGeom>
              <a:avLst/>
              <a:gdLst>
                <a:gd name="T0" fmla="*/ 11 w 74"/>
                <a:gd name="T1" fmla="*/ 0 h 85"/>
                <a:gd name="T2" fmla="*/ 73 w 74"/>
                <a:gd name="T3" fmla="*/ 34 h 85"/>
                <a:gd name="T4" fmla="*/ 11 w 74"/>
                <a:gd name="T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85">
                  <a:moveTo>
                    <a:pt x="11" y="0"/>
                  </a:moveTo>
                  <a:cubicBezTo>
                    <a:pt x="46" y="44"/>
                    <a:pt x="74" y="19"/>
                    <a:pt x="73" y="34"/>
                  </a:cubicBezTo>
                  <a:cubicBezTo>
                    <a:pt x="68" y="59"/>
                    <a:pt x="0" y="85"/>
                    <a:pt x="11" y="0"/>
                  </a:cubicBezTo>
                  <a:close/>
                </a:path>
              </a:pathLst>
            </a:custGeom>
            <a:solidFill>
              <a:srgbClr val="F9B7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7">
              <a:extLst>
                <a:ext uri="{FF2B5EF4-FFF2-40B4-BE49-F238E27FC236}">
                  <a16:creationId xmlns:a16="http://schemas.microsoft.com/office/drawing/2014/main" id="{E3D475FD-AD99-4D27-B814-552E6F717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6875" y="2795588"/>
              <a:ext cx="193675" cy="88900"/>
            </a:xfrm>
            <a:custGeom>
              <a:avLst/>
              <a:gdLst>
                <a:gd name="T0" fmla="*/ 1 w 74"/>
                <a:gd name="T1" fmla="*/ 31 h 34"/>
                <a:gd name="T2" fmla="*/ 35 w 74"/>
                <a:gd name="T3" fmla="*/ 6 h 34"/>
                <a:gd name="T4" fmla="*/ 71 w 74"/>
                <a:gd name="T5" fmla="*/ 14 h 34"/>
                <a:gd name="T6" fmla="*/ 1 w 74"/>
                <a:gd name="T7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4">
                  <a:moveTo>
                    <a:pt x="1" y="31"/>
                  </a:moveTo>
                  <a:cubicBezTo>
                    <a:pt x="1" y="23"/>
                    <a:pt x="14" y="12"/>
                    <a:pt x="35" y="6"/>
                  </a:cubicBezTo>
                  <a:cubicBezTo>
                    <a:pt x="56" y="0"/>
                    <a:pt x="74" y="5"/>
                    <a:pt x="71" y="14"/>
                  </a:cubicBezTo>
                  <a:cubicBezTo>
                    <a:pt x="31" y="15"/>
                    <a:pt x="0" y="34"/>
                    <a:pt x="1" y="31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8">
              <a:extLst>
                <a:ext uri="{FF2B5EF4-FFF2-40B4-BE49-F238E27FC236}">
                  <a16:creationId xmlns:a16="http://schemas.microsoft.com/office/drawing/2014/main" id="{85384B68-4878-4F04-B1B3-2A77278A7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3382963"/>
              <a:ext cx="119062" cy="85725"/>
            </a:xfrm>
            <a:custGeom>
              <a:avLst/>
              <a:gdLst>
                <a:gd name="T0" fmla="*/ 41 w 46"/>
                <a:gd name="T1" fmla="*/ 0 h 33"/>
                <a:gd name="T2" fmla="*/ 15 w 46"/>
                <a:gd name="T3" fmla="*/ 2 h 33"/>
                <a:gd name="T4" fmla="*/ 1 w 46"/>
                <a:gd name="T5" fmla="*/ 6 h 33"/>
                <a:gd name="T6" fmla="*/ 0 w 46"/>
                <a:gd name="T7" fmla="*/ 25 h 33"/>
                <a:gd name="T8" fmla="*/ 16 w 46"/>
                <a:gd name="T9" fmla="*/ 33 h 33"/>
                <a:gd name="T10" fmla="*/ 37 w 46"/>
                <a:gd name="T11" fmla="*/ 32 h 33"/>
                <a:gd name="T12" fmla="*/ 46 w 46"/>
                <a:gd name="T13" fmla="*/ 15 h 33"/>
                <a:gd name="T14" fmla="*/ 41 w 46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33">
                  <a:moveTo>
                    <a:pt x="41" y="0"/>
                  </a:moveTo>
                  <a:cubicBezTo>
                    <a:pt x="37" y="2"/>
                    <a:pt x="15" y="2"/>
                    <a:pt x="15" y="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46" y="15"/>
                    <a:pt x="46" y="15"/>
                    <a:pt x="46" y="15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9">
              <a:extLst>
                <a:ext uri="{FF2B5EF4-FFF2-40B4-BE49-F238E27FC236}">
                  <a16:creationId xmlns:a16="http://schemas.microsoft.com/office/drawing/2014/main" id="{CD07FC3F-F144-4F08-8035-18D961F3C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475" y="3314700"/>
              <a:ext cx="171450" cy="161925"/>
            </a:xfrm>
            <a:custGeom>
              <a:avLst/>
              <a:gdLst>
                <a:gd name="T0" fmla="*/ 66 w 66"/>
                <a:gd name="T1" fmla="*/ 28 h 62"/>
                <a:gd name="T2" fmla="*/ 49 w 66"/>
                <a:gd name="T3" fmla="*/ 60 h 62"/>
                <a:gd name="T4" fmla="*/ 0 w 66"/>
                <a:gd name="T5" fmla="*/ 27 h 62"/>
                <a:gd name="T6" fmla="*/ 13 w 66"/>
                <a:gd name="T7" fmla="*/ 0 h 62"/>
                <a:gd name="T8" fmla="*/ 66 w 66"/>
                <a:gd name="T9" fmla="*/ 2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2">
                  <a:moveTo>
                    <a:pt x="66" y="28"/>
                  </a:moveTo>
                  <a:cubicBezTo>
                    <a:pt x="66" y="28"/>
                    <a:pt x="50" y="62"/>
                    <a:pt x="49" y="60"/>
                  </a:cubicBezTo>
                  <a:cubicBezTo>
                    <a:pt x="48" y="58"/>
                    <a:pt x="0" y="27"/>
                    <a:pt x="0" y="27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66" y="28"/>
                  </a:lnTo>
                  <a:close/>
                </a:path>
              </a:pathLst>
            </a:custGeom>
            <a:solidFill>
              <a:srgbClr val="CE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0">
              <a:extLst>
                <a:ext uri="{FF2B5EF4-FFF2-40B4-BE49-F238E27FC236}">
                  <a16:creationId xmlns:a16="http://schemas.microsoft.com/office/drawing/2014/main" id="{CF1C2C78-0EB5-474D-BBAB-FB321DB40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9613" y="3292475"/>
              <a:ext cx="104775" cy="163513"/>
            </a:xfrm>
            <a:custGeom>
              <a:avLst/>
              <a:gdLst>
                <a:gd name="T0" fmla="*/ 0 w 40"/>
                <a:gd name="T1" fmla="*/ 36 h 63"/>
                <a:gd name="T2" fmla="*/ 17 w 40"/>
                <a:gd name="T3" fmla="*/ 61 h 63"/>
                <a:gd name="T4" fmla="*/ 40 w 40"/>
                <a:gd name="T5" fmla="*/ 22 h 63"/>
                <a:gd name="T6" fmla="*/ 16 w 40"/>
                <a:gd name="T7" fmla="*/ 0 h 63"/>
                <a:gd name="T8" fmla="*/ 0 w 40"/>
                <a:gd name="T9" fmla="*/ 3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3">
                  <a:moveTo>
                    <a:pt x="0" y="36"/>
                  </a:moveTo>
                  <a:cubicBezTo>
                    <a:pt x="1" y="38"/>
                    <a:pt x="17" y="63"/>
                    <a:pt x="17" y="61"/>
                  </a:cubicBezTo>
                  <a:cubicBezTo>
                    <a:pt x="16" y="58"/>
                    <a:pt x="40" y="22"/>
                    <a:pt x="40" y="22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CE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1">
              <a:extLst>
                <a:ext uri="{FF2B5EF4-FFF2-40B4-BE49-F238E27FC236}">
                  <a16:creationId xmlns:a16="http://schemas.microsoft.com/office/drawing/2014/main" id="{C5EC6764-CE0A-4E61-B7B2-55A7889B9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100" y="3435350"/>
              <a:ext cx="223837" cy="973138"/>
            </a:xfrm>
            <a:custGeom>
              <a:avLst/>
              <a:gdLst>
                <a:gd name="T0" fmla="*/ 7 w 86"/>
                <a:gd name="T1" fmla="*/ 0 h 375"/>
                <a:gd name="T2" fmla="*/ 0 w 86"/>
                <a:gd name="T3" fmla="*/ 13 h 375"/>
                <a:gd name="T4" fmla="*/ 7 w 86"/>
                <a:gd name="T5" fmla="*/ 317 h 375"/>
                <a:gd name="T6" fmla="*/ 52 w 86"/>
                <a:gd name="T7" fmla="*/ 373 h 375"/>
                <a:gd name="T8" fmla="*/ 86 w 86"/>
                <a:gd name="T9" fmla="*/ 317 h 375"/>
                <a:gd name="T10" fmla="*/ 21 w 86"/>
                <a:gd name="T11" fmla="*/ 12 h 375"/>
                <a:gd name="T12" fmla="*/ 7 w 86"/>
                <a:gd name="T13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375">
                  <a:moveTo>
                    <a:pt x="7" y="0"/>
                  </a:moveTo>
                  <a:cubicBezTo>
                    <a:pt x="6" y="1"/>
                    <a:pt x="0" y="13"/>
                    <a:pt x="0" y="13"/>
                  </a:cubicBezTo>
                  <a:cubicBezTo>
                    <a:pt x="7" y="317"/>
                    <a:pt x="7" y="317"/>
                    <a:pt x="7" y="317"/>
                  </a:cubicBezTo>
                  <a:cubicBezTo>
                    <a:pt x="7" y="317"/>
                    <a:pt x="51" y="375"/>
                    <a:pt x="52" y="373"/>
                  </a:cubicBezTo>
                  <a:cubicBezTo>
                    <a:pt x="53" y="370"/>
                    <a:pt x="86" y="317"/>
                    <a:pt x="86" y="317"/>
                  </a:cubicBezTo>
                  <a:cubicBezTo>
                    <a:pt x="21" y="12"/>
                    <a:pt x="21" y="12"/>
                    <a:pt x="21" y="12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42">
              <a:extLst>
                <a:ext uri="{FF2B5EF4-FFF2-40B4-BE49-F238E27FC236}">
                  <a16:creationId xmlns:a16="http://schemas.microsoft.com/office/drawing/2014/main" id="{AF6F520B-3EB6-4BDE-BD87-ACB7014E8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525" y="2889250"/>
              <a:ext cx="22225" cy="44450"/>
            </a:xfrm>
            <a:custGeom>
              <a:avLst/>
              <a:gdLst>
                <a:gd name="T0" fmla="*/ 4 w 9"/>
                <a:gd name="T1" fmla="*/ 0 h 17"/>
                <a:gd name="T2" fmla="*/ 9 w 9"/>
                <a:gd name="T3" fmla="*/ 9 h 17"/>
                <a:gd name="T4" fmla="*/ 5 w 9"/>
                <a:gd name="T5" fmla="*/ 17 h 17"/>
                <a:gd name="T6" fmla="*/ 1 w 9"/>
                <a:gd name="T7" fmla="*/ 9 h 17"/>
                <a:gd name="T8" fmla="*/ 4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4" y="0"/>
                  </a:moveTo>
                  <a:cubicBezTo>
                    <a:pt x="6" y="0"/>
                    <a:pt x="8" y="4"/>
                    <a:pt x="9" y="9"/>
                  </a:cubicBezTo>
                  <a:cubicBezTo>
                    <a:pt x="9" y="13"/>
                    <a:pt x="8" y="17"/>
                    <a:pt x="5" y="17"/>
                  </a:cubicBezTo>
                  <a:cubicBezTo>
                    <a:pt x="3" y="17"/>
                    <a:pt x="1" y="13"/>
                    <a:pt x="1" y="9"/>
                  </a:cubicBezTo>
                  <a:cubicBezTo>
                    <a:pt x="0" y="4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43">
              <a:extLst>
                <a:ext uri="{FF2B5EF4-FFF2-40B4-BE49-F238E27FC236}">
                  <a16:creationId xmlns:a16="http://schemas.microsoft.com/office/drawing/2014/main" id="{E9072C76-6A18-4275-9E29-501E29BF5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675" y="2824163"/>
              <a:ext cx="23812" cy="44450"/>
            </a:xfrm>
            <a:custGeom>
              <a:avLst/>
              <a:gdLst>
                <a:gd name="T0" fmla="*/ 3 w 9"/>
                <a:gd name="T1" fmla="*/ 0 h 17"/>
                <a:gd name="T2" fmla="*/ 8 w 9"/>
                <a:gd name="T3" fmla="*/ 9 h 17"/>
                <a:gd name="T4" fmla="*/ 5 w 9"/>
                <a:gd name="T5" fmla="*/ 17 h 17"/>
                <a:gd name="T6" fmla="*/ 0 w 9"/>
                <a:gd name="T7" fmla="*/ 9 h 17"/>
                <a:gd name="T8" fmla="*/ 3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3" y="0"/>
                  </a:moveTo>
                  <a:cubicBezTo>
                    <a:pt x="6" y="0"/>
                    <a:pt x="8" y="4"/>
                    <a:pt x="8" y="9"/>
                  </a:cubicBezTo>
                  <a:cubicBezTo>
                    <a:pt x="9" y="13"/>
                    <a:pt x="7" y="17"/>
                    <a:pt x="5" y="17"/>
                  </a:cubicBezTo>
                  <a:cubicBezTo>
                    <a:pt x="3" y="17"/>
                    <a:pt x="1" y="13"/>
                    <a:pt x="0" y="9"/>
                  </a:cubicBezTo>
                  <a:cubicBezTo>
                    <a:pt x="0" y="4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44">
              <a:extLst>
                <a:ext uri="{FF2B5EF4-FFF2-40B4-BE49-F238E27FC236}">
                  <a16:creationId xmlns:a16="http://schemas.microsoft.com/office/drawing/2014/main" id="{BCD7E789-5C0B-4A9D-A262-E35E15244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2663" y="3460750"/>
              <a:ext cx="773112" cy="417513"/>
            </a:xfrm>
            <a:custGeom>
              <a:avLst/>
              <a:gdLst>
                <a:gd name="T0" fmla="*/ 18 w 297"/>
                <a:gd name="T1" fmla="*/ 83 h 161"/>
                <a:gd name="T2" fmla="*/ 129 w 297"/>
                <a:gd name="T3" fmla="*/ 157 h 161"/>
                <a:gd name="T4" fmla="*/ 297 w 297"/>
                <a:gd name="T5" fmla="*/ 7 h 161"/>
                <a:gd name="T6" fmla="*/ 290 w 297"/>
                <a:gd name="T7" fmla="*/ 0 h 161"/>
                <a:gd name="T8" fmla="*/ 285 w 297"/>
                <a:gd name="T9" fmla="*/ 4 h 161"/>
                <a:gd name="T10" fmla="*/ 132 w 297"/>
                <a:gd name="T11" fmla="*/ 139 h 161"/>
                <a:gd name="T12" fmla="*/ 0 w 297"/>
                <a:gd name="T13" fmla="*/ 30 h 161"/>
                <a:gd name="T14" fmla="*/ 18 w 297"/>
                <a:gd name="T15" fmla="*/ 8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7" h="161">
                  <a:moveTo>
                    <a:pt x="18" y="83"/>
                  </a:moveTo>
                  <a:cubicBezTo>
                    <a:pt x="67" y="117"/>
                    <a:pt x="124" y="155"/>
                    <a:pt x="129" y="157"/>
                  </a:cubicBezTo>
                  <a:cubicBezTo>
                    <a:pt x="138" y="161"/>
                    <a:pt x="297" y="7"/>
                    <a:pt x="297" y="7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288" y="1"/>
                    <a:pt x="287" y="3"/>
                    <a:pt x="285" y="4"/>
                  </a:cubicBezTo>
                  <a:cubicBezTo>
                    <a:pt x="249" y="36"/>
                    <a:pt x="136" y="137"/>
                    <a:pt x="132" y="139"/>
                  </a:cubicBezTo>
                  <a:cubicBezTo>
                    <a:pt x="129" y="140"/>
                    <a:pt x="29" y="55"/>
                    <a:pt x="0" y="30"/>
                  </a:cubicBezTo>
                  <a:cubicBezTo>
                    <a:pt x="6" y="46"/>
                    <a:pt x="12" y="64"/>
                    <a:pt x="18" y="83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45">
              <a:extLst>
                <a:ext uri="{FF2B5EF4-FFF2-40B4-BE49-F238E27FC236}">
                  <a16:creationId xmlns:a16="http://schemas.microsoft.com/office/drawing/2014/main" id="{2A46D203-3001-4A4D-9F2F-74F5F50EE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6738" y="3057525"/>
              <a:ext cx="223837" cy="84138"/>
            </a:xfrm>
            <a:custGeom>
              <a:avLst/>
              <a:gdLst>
                <a:gd name="T0" fmla="*/ 83 w 86"/>
                <a:gd name="T1" fmla="*/ 0 h 32"/>
                <a:gd name="T2" fmla="*/ 0 w 86"/>
                <a:gd name="T3" fmla="*/ 19 h 32"/>
                <a:gd name="T4" fmla="*/ 15 w 86"/>
                <a:gd name="T5" fmla="*/ 32 h 32"/>
                <a:gd name="T6" fmla="*/ 84 w 86"/>
                <a:gd name="T7" fmla="*/ 11 h 32"/>
                <a:gd name="T8" fmla="*/ 83 w 8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32">
                  <a:moveTo>
                    <a:pt x="83" y="0"/>
                  </a:moveTo>
                  <a:cubicBezTo>
                    <a:pt x="64" y="15"/>
                    <a:pt x="21" y="25"/>
                    <a:pt x="0" y="19"/>
                  </a:cubicBezTo>
                  <a:cubicBezTo>
                    <a:pt x="0" y="19"/>
                    <a:pt x="5" y="25"/>
                    <a:pt x="15" y="32"/>
                  </a:cubicBezTo>
                  <a:cubicBezTo>
                    <a:pt x="37" y="30"/>
                    <a:pt x="78" y="22"/>
                    <a:pt x="84" y="11"/>
                  </a:cubicBezTo>
                  <a:cubicBezTo>
                    <a:pt x="86" y="9"/>
                    <a:pt x="84" y="4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46">
              <a:extLst>
                <a:ext uri="{FF2B5EF4-FFF2-40B4-BE49-F238E27FC236}">
                  <a16:creationId xmlns:a16="http://schemas.microsoft.com/office/drawing/2014/main" id="{64F28028-B84C-4B4B-9605-8C92AD725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2700" y="2174875"/>
              <a:ext cx="962025" cy="552450"/>
            </a:xfrm>
            <a:custGeom>
              <a:avLst/>
              <a:gdLst>
                <a:gd name="T0" fmla="*/ 275 w 370"/>
                <a:gd name="T1" fmla="*/ 47 h 213"/>
                <a:gd name="T2" fmla="*/ 0 w 370"/>
                <a:gd name="T3" fmla="*/ 213 h 213"/>
                <a:gd name="T4" fmla="*/ 55 w 370"/>
                <a:gd name="T5" fmla="*/ 130 h 213"/>
                <a:gd name="T6" fmla="*/ 203 w 370"/>
                <a:gd name="T7" fmla="*/ 98 h 213"/>
                <a:gd name="T8" fmla="*/ 250 w 370"/>
                <a:gd name="T9" fmla="*/ 77 h 213"/>
                <a:gd name="T10" fmla="*/ 242 w 370"/>
                <a:gd name="T11" fmla="*/ 97 h 213"/>
                <a:gd name="T12" fmla="*/ 346 w 370"/>
                <a:gd name="T13" fmla="*/ 21 h 213"/>
                <a:gd name="T14" fmla="*/ 366 w 370"/>
                <a:gd name="T15" fmla="*/ 100 h 213"/>
                <a:gd name="T16" fmla="*/ 349 w 370"/>
                <a:gd name="T17" fmla="*/ 0 h 213"/>
                <a:gd name="T18" fmla="*/ 270 w 370"/>
                <a:gd name="T19" fmla="*/ 69 h 213"/>
                <a:gd name="T20" fmla="*/ 275 w 370"/>
                <a:gd name="T21" fmla="*/ 4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0" h="213">
                  <a:moveTo>
                    <a:pt x="275" y="47"/>
                  </a:moveTo>
                  <a:cubicBezTo>
                    <a:pt x="210" y="118"/>
                    <a:pt x="28" y="13"/>
                    <a:pt x="0" y="213"/>
                  </a:cubicBezTo>
                  <a:cubicBezTo>
                    <a:pt x="0" y="213"/>
                    <a:pt x="18" y="162"/>
                    <a:pt x="55" y="130"/>
                  </a:cubicBezTo>
                  <a:cubicBezTo>
                    <a:pt x="92" y="98"/>
                    <a:pt x="176" y="104"/>
                    <a:pt x="203" y="98"/>
                  </a:cubicBezTo>
                  <a:cubicBezTo>
                    <a:pt x="231" y="92"/>
                    <a:pt x="250" y="77"/>
                    <a:pt x="250" y="7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77" y="98"/>
                    <a:pt x="318" y="75"/>
                    <a:pt x="346" y="21"/>
                  </a:cubicBezTo>
                  <a:cubicBezTo>
                    <a:pt x="354" y="43"/>
                    <a:pt x="368" y="62"/>
                    <a:pt x="366" y="100"/>
                  </a:cubicBezTo>
                  <a:cubicBezTo>
                    <a:pt x="370" y="73"/>
                    <a:pt x="366" y="40"/>
                    <a:pt x="349" y="0"/>
                  </a:cubicBezTo>
                  <a:cubicBezTo>
                    <a:pt x="310" y="55"/>
                    <a:pt x="285" y="62"/>
                    <a:pt x="270" y="69"/>
                  </a:cubicBezTo>
                  <a:cubicBezTo>
                    <a:pt x="267" y="70"/>
                    <a:pt x="275" y="62"/>
                    <a:pt x="275" y="47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6" name="TextBox 29">
            <a:extLst>
              <a:ext uri="{FF2B5EF4-FFF2-40B4-BE49-F238E27FC236}">
                <a16:creationId xmlns:a16="http://schemas.microsoft.com/office/drawing/2014/main" id="{169B2F93-1549-48AE-AD0E-1F1E1266FBD7}"/>
              </a:ext>
            </a:extLst>
          </p:cNvPr>
          <p:cNvSpPr txBox="1"/>
          <p:nvPr/>
        </p:nvSpPr>
        <p:spPr>
          <a:xfrm>
            <a:off x="7640505" y="1727742"/>
            <a:ext cx="41601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APPLICAZIONE</a:t>
            </a:r>
          </a:p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MOBILE</a:t>
            </a:r>
          </a:p>
        </p:txBody>
      </p:sp>
      <p:sp>
        <p:nvSpPr>
          <p:cNvPr id="178" name="TextBox 30">
            <a:extLst>
              <a:ext uri="{FF2B5EF4-FFF2-40B4-BE49-F238E27FC236}">
                <a16:creationId xmlns:a16="http://schemas.microsoft.com/office/drawing/2014/main" id="{4C2F240A-12EE-4FE8-A6BD-AC511C196367}"/>
              </a:ext>
            </a:extLst>
          </p:cNvPr>
          <p:cNvSpPr txBox="1"/>
          <p:nvPr/>
        </p:nvSpPr>
        <p:spPr>
          <a:xfrm>
            <a:off x="7678605" y="1318327"/>
            <a:ext cx="3970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>
                <a:solidFill>
                  <a:schemeClr val="bg1"/>
                </a:solidFill>
                <a:latin typeface="Montserrat" panose="00000500000000000000" pitchFamily="50" charset="0"/>
              </a:rPr>
              <a:t>NEL DETTAGLIO - CV19MOBILE</a:t>
            </a:r>
          </a:p>
        </p:txBody>
      </p:sp>
      <p:sp>
        <p:nvSpPr>
          <p:cNvPr id="2" name="Rectangle 28">
            <a:extLst>
              <a:ext uri="{FF2B5EF4-FFF2-40B4-BE49-F238E27FC236}">
                <a16:creationId xmlns:a16="http://schemas.microsoft.com/office/drawing/2014/main" id="{B4CC9509-97E8-495F-9F43-9B22A288F0E0}"/>
              </a:ext>
            </a:extLst>
          </p:cNvPr>
          <p:cNvSpPr/>
          <p:nvPr/>
        </p:nvSpPr>
        <p:spPr>
          <a:xfrm>
            <a:off x="7678605" y="3226975"/>
            <a:ext cx="3457599" cy="324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Una UI dal design accattivante</a:t>
            </a:r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EE4D9C02-8E95-47D0-93F5-995A91659098}"/>
              </a:ext>
            </a:extLst>
          </p:cNvPr>
          <p:cNvSpPr/>
          <p:nvPr/>
        </p:nvSpPr>
        <p:spPr>
          <a:xfrm>
            <a:off x="7678603" y="3551744"/>
            <a:ext cx="3970471" cy="315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Un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sistema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di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indicizzazione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efficace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ed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efficiente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28">
            <a:extLst>
              <a:ext uri="{FF2B5EF4-FFF2-40B4-BE49-F238E27FC236}">
                <a16:creationId xmlns:a16="http://schemas.microsoft.com/office/drawing/2014/main" id="{8994CDF7-9298-4300-9D2A-08CDA989C8C6}"/>
              </a:ext>
            </a:extLst>
          </p:cNvPr>
          <p:cNvSpPr/>
          <p:nvPr/>
        </p:nvSpPr>
        <p:spPr>
          <a:xfrm>
            <a:off x="7678604" y="3876513"/>
            <a:ext cx="3970470" cy="315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La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possibilità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di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recensire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una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struttura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ricettiva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2FC82417-A38A-4C58-8AEE-D36E783DB8CA}"/>
              </a:ext>
            </a:extLst>
          </p:cNvPr>
          <p:cNvSpPr/>
          <p:nvPr/>
        </p:nvSpPr>
        <p:spPr>
          <a:xfrm>
            <a:off x="7681074" y="4201282"/>
            <a:ext cx="3457599" cy="324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Un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profilo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personalizzabile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</a:p>
        </p:txBody>
      </p:sp>
      <p:grpSp>
        <p:nvGrpSpPr>
          <p:cNvPr id="86" name="Group 32">
            <a:extLst>
              <a:ext uri="{FF2B5EF4-FFF2-40B4-BE49-F238E27FC236}">
                <a16:creationId xmlns:a16="http://schemas.microsoft.com/office/drawing/2014/main" id="{33581D85-CAFF-4EFA-9933-AD6B3854431F}"/>
              </a:ext>
            </a:extLst>
          </p:cNvPr>
          <p:cNvGrpSpPr/>
          <p:nvPr/>
        </p:nvGrpSpPr>
        <p:grpSpPr>
          <a:xfrm rot="10593921">
            <a:off x="-1894848" y="265485"/>
            <a:ext cx="7665515" cy="6598398"/>
            <a:chOff x="4437550" y="-353292"/>
            <a:chExt cx="7665515" cy="6598398"/>
          </a:xfrm>
          <a:solidFill>
            <a:srgbClr val="FF9900"/>
          </a:solidFill>
        </p:grpSpPr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F14FC074-1E95-4F63-AD62-0F2F79182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9F4673CE-FBE3-48F4-B5D0-6E1B5B135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1368" y="540239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">
              <a:extLst>
                <a:ext uri="{FF2B5EF4-FFF2-40B4-BE49-F238E27FC236}">
                  <a16:creationId xmlns:a16="http://schemas.microsoft.com/office/drawing/2014/main" id="{28EB2651-934E-4019-9D3D-4D2DDECF8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550" y="1770853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B17A439F-3813-4BEF-95F7-30B938859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0654" y="2540196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BD938EE0-2630-47CB-9C3F-53A07AEE3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19D7B81E-1DAF-46B0-9D29-9B72E6A9E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7542" y="3900875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451023EF-1C75-494E-91AF-AB85CCDEE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039" y="-353292"/>
              <a:ext cx="1104631" cy="110831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">
              <a:extLst>
                <a:ext uri="{FF2B5EF4-FFF2-40B4-BE49-F238E27FC236}">
                  <a16:creationId xmlns:a16="http://schemas.microsoft.com/office/drawing/2014/main" id="{5060BCDE-E2D9-4314-81C3-322A57C61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269" y="5305197"/>
              <a:ext cx="936781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5">
              <a:extLst>
                <a:ext uri="{FF2B5EF4-FFF2-40B4-BE49-F238E27FC236}">
                  <a16:creationId xmlns:a16="http://schemas.microsoft.com/office/drawing/2014/main" id="{2E8DDFD9-0622-4FB4-BE00-33B385BCC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237" y="5249487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F0F8DD72-FF2A-4C50-9193-FA7ACECCE8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6332" y="173005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Fumetto: ovale 5">
            <a:extLst>
              <a:ext uri="{FF2B5EF4-FFF2-40B4-BE49-F238E27FC236}">
                <a16:creationId xmlns:a16="http://schemas.microsoft.com/office/drawing/2014/main" id="{C1979BBF-4A0D-4D88-B607-E55B40BBFA6A}"/>
              </a:ext>
            </a:extLst>
          </p:cNvPr>
          <p:cNvSpPr/>
          <p:nvPr/>
        </p:nvSpPr>
        <p:spPr>
          <a:xfrm>
            <a:off x="2468509" y="1470073"/>
            <a:ext cx="1512497" cy="702548"/>
          </a:xfrm>
          <a:prstGeom prst="wedgeEllipseCallout">
            <a:avLst>
              <a:gd name="adj1" fmla="val -39328"/>
              <a:gd name="adj2" fmla="val 58479"/>
            </a:avLst>
          </a:prstGeom>
          <a:solidFill>
            <a:schemeClr val="bg1"/>
          </a:solidFill>
          <a:ln w="19050">
            <a:solidFill>
              <a:srgbClr val="232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b="1">
                <a:solidFill>
                  <a:srgbClr val="232F3E"/>
                </a:solidFill>
                <a:latin typeface="Montserrat" panose="00000500000000000000" pitchFamily="50" charset="0"/>
              </a:rPr>
              <a:t>Cosa offre CV19Mobile?</a:t>
            </a:r>
          </a:p>
        </p:txBody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EAAE3739-EE4F-40C2-8E71-6F0AC6D52E21}"/>
              </a:ext>
            </a:extLst>
          </p:cNvPr>
          <p:cNvSpPr/>
          <p:nvPr/>
        </p:nvSpPr>
        <p:spPr>
          <a:xfrm>
            <a:off x="7684423" y="4498403"/>
            <a:ext cx="4160113" cy="315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Una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lista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preferiti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e tanto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altro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!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4" name="Fumetto: ovale 93">
            <a:extLst>
              <a:ext uri="{FF2B5EF4-FFF2-40B4-BE49-F238E27FC236}">
                <a16:creationId xmlns:a16="http://schemas.microsoft.com/office/drawing/2014/main" id="{2165F9EB-6869-42B3-9B5B-A59B36877182}"/>
              </a:ext>
            </a:extLst>
          </p:cNvPr>
          <p:cNvSpPr/>
          <p:nvPr/>
        </p:nvSpPr>
        <p:spPr>
          <a:xfrm>
            <a:off x="2468509" y="1455130"/>
            <a:ext cx="1512497" cy="702548"/>
          </a:xfrm>
          <a:prstGeom prst="wedgeEllipseCallout">
            <a:avLst>
              <a:gd name="adj1" fmla="val -39328"/>
              <a:gd name="adj2" fmla="val 58479"/>
            </a:avLst>
          </a:prstGeom>
          <a:solidFill>
            <a:schemeClr val="bg1"/>
          </a:solidFill>
          <a:ln w="19050">
            <a:solidFill>
              <a:srgbClr val="232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b="1">
                <a:solidFill>
                  <a:srgbClr val="232F3E"/>
                </a:solidFill>
                <a:latin typeface="Montserrat" panose="00000500000000000000" pitchFamily="50" charset="0"/>
              </a:rPr>
              <a:t>Grandioso, scopriamole!</a:t>
            </a:r>
          </a:p>
        </p:txBody>
      </p:sp>
    </p:spTree>
    <p:extLst>
      <p:ext uri="{BB962C8B-B14F-4D97-AF65-F5344CB8AC3E}">
        <p14:creationId xmlns:p14="http://schemas.microsoft.com/office/powerpoint/2010/main" val="46492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 animBg="1"/>
      <p:bldP spid="6" grpId="1" animBg="1"/>
      <p:bldP spid="7" grpId="0"/>
      <p:bldP spid="9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">
            <a:extLst>
              <a:ext uri="{FF2B5EF4-FFF2-40B4-BE49-F238E27FC236}">
                <a16:creationId xmlns:a16="http://schemas.microsoft.com/office/drawing/2014/main" id="{6D458EFF-8309-4DE5-8050-C59B4FEB52BD}"/>
              </a:ext>
            </a:extLst>
          </p:cNvPr>
          <p:cNvGrpSpPr/>
          <p:nvPr/>
        </p:nvGrpSpPr>
        <p:grpSpPr>
          <a:xfrm>
            <a:off x="4920841" y="-823615"/>
            <a:ext cx="10269682" cy="8505230"/>
            <a:chOff x="2432790" y="730250"/>
            <a:chExt cx="7132330" cy="5365750"/>
          </a:xfrm>
          <a:solidFill>
            <a:schemeClr val="bg1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4D464496-F0DF-41B8-B1A5-2845E1107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1" y="800101"/>
              <a:ext cx="5110162" cy="5078413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41F7BB0C-AED8-43BB-908A-BDEBB0799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B0F6D1FC-F22A-4753-B7A5-00645FA6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5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B742C390-96E6-47DA-BBD7-8CE93DA37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BC9EB2E6-7A61-4D2B-9784-9DEA37A0D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6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9D6CABC5-F875-42F4-AA31-E11CAB392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4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F08A6247-A346-41EA-897C-2F4709DF1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2C9B767-C2AD-465C-BC87-48B4C44F5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6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C48BB23C-65A7-4B93-9E9B-0DBE43FA6A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CFCBEC2F-1D5C-408D-8892-A247A4F5A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3C711FA4-8A9B-4738-B3CF-B40E98C01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1A86FEB9-D2A6-429D-8BFE-74E3A15D92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7B07B0C3-9056-4CC9-867E-EF748A5C0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D340FF8C-0F3D-4D96-9DFC-2D1DF49F2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9571707D-AD59-4BFC-9CD1-C2647A9BC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372F9293-941C-4E5D-A207-28E25D304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4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FEE71036-5C08-4B53-B995-C0CEB66F7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0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7BFB6C8D-260D-411D-AA53-E91CF9E6D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32">
            <a:extLst>
              <a:ext uri="{FF2B5EF4-FFF2-40B4-BE49-F238E27FC236}">
                <a16:creationId xmlns:a16="http://schemas.microsoft.com/office/drawing/2014/main" id="{85A2F0CA-1061-4687-BFAD-B7E37BDD048B}"/>
              </a:ext>
            </a:extLst>
          </p:cNvPr>
          <p:cNvGrpSpPr/>
          <p:nvPr/>
        </p:nvGrpSpPr>
        <p:grpSpPr>
          <a:xfrm>
            <a:off x="5469505" y="-353292"/>
            <a:ext cx="7277796" cy="7685641"/>
            <a:chOff x="4825269" y="-353292"/>
            <a:chExt cx="7277796" cy="7685641"/>
          </a:xfrm>
          <a:solidFill>
            <a:srgbClr val="FF9900"/>
          </a:solidFill>
        </p:grpSpPr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A9B57F8B-5498-49BC-B66C-54C2689C2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96C6AB57-2C17-4E0A-AC97-90487FC787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1368" y="540239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A50EC317-384A-445B-940F-5B55ECCCD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0654" y="2540196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FE071A02-9248-4651-81C6-AD50CB16BB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FE00883F-0515-411D-8E16-047B25BB5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9914" y="5249487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12732DF3-D821-4BA9-8C02-0B0391D9D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039" y="-353292"/>
              <a:ext cx="1104631" cy="110831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A464AF0A-8327-4B2A-AB8A-6052096B1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8184" y="6106561"/>
              <a:ext cx="1221709" cy="12257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BDB27938-6CBC-45D1-9F43-17D07DAE0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269" y="5305197"/>
              <a:ext cx="936781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86C6F983-018B-4DF6-A18F-C52E3CCA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237" y="5249487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C3EA74AE-76A6-458C-8FE4-E608177406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6332" y="173005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Rectangle 28">
            <a:extLst>
              <a:ext uri="{FF2B5EF4-FFF2-40B4-BE49-F238E27FC236}">
                <a16:creationId xmlns:a16="http://schemas.microsoft.com/office/drawing/2014/main" id="{B8C7886D-0403-4FA8-94A6-C46D0CEC079F}"/>
              </a:ext>
            </a:extLst>
          </p:cNvPr>
          <p:cNvSpPr/>
          <p:nvPr/>
        </p:nvSpPr>
        <p:spPr>
          <a:xfrm>
            <a:off x="682716" y="3138566"/>
            <a:ext cx="3457599" cy="1585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CV19Mobile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nasce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con lo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scopo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di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offrire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all’utente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un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veloce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ed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efficace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aiuto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nello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scoprire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mete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turistiche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,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consentendo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di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scegliere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quella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che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più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si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adatta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alle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proprie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esigenze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tramite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un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confronto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di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foto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e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recensioni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di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altri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utenti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.</a:t>
            </a:r>
          </a:p>
        </p:txBody>
      </p:sp>
      <p:sp>
        <p:nvSpPr>
          <p:cNvPr id="5" name="TextBox 29">
            <a:extLst>
              <a:ext uri="{FF2B5EF4-FFF2-40B4-BE49-F238E27FC236}">
                <a16:creationId xmlns:a16="http://schemas.microsoft.com/office/drawing/2014/main" id="{CCCD3D96-15F5-4A3B-A8AB-8C1886E87DF9}"/>
              </a:ext>
            </a:extLst>
          </p:cNvPr>
          <p:cNvSpPr txBox="1"/>
          <p:nvPr/>
        </p:nvSpPr>
        <p:spPr>
          <a:xfrm>
            <a:off x="644616" y="1727742"/>
            <a:ext cx="4160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APPLICAZIONE</a:t>
            </a:r>
          </a:p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MOBILE</a:t>
            </a:r>
          </a:p>
        </p:txBody>
      </p:sp>
      <p:sp>
        <p:nvSpPr>
          <p:cNvPr id="6" name="TextBox 30">
            <a:extLst>
              <a:ext uri="{FF2B5EF4-FFF2-40B4-BE49-F238E27FC236}">
                <a16:creationId xmlns:a16="http://schemas.microsoft.com/office/drawing/2014/main" id="{0A9C2CE4-BE28-4599-8456-313A9FA116B9}"/>
              </a:ext>
            </a:extLst>
          </p:cNvPr>
          <p:cNvSpPr txBox="1"/>
          <p:nvPr/>
        </p:nvSpPr>
        <p:spPr>
          <a:xfrm>
            <a:off x="695416" y="1325050"/>
            <a:ext cx="258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>
                <a:solidFill>
                  <a:schemeClr val="bg1"/>
                </a:solidFill>
                <a:latin typeface="Montserrat" panose="00000500000000000000" pitchFamily="50" charset="0"/>
              </a:rPr>
              <a:t>PRESENTAZIONE</a:t>
            </a:r>
          </a:p>
        </p:txBody>
      </p:sp>
      <p:pic>
        <p:nvPicPr>
          <p:cNvPr id="2" name="ezgif.com-gif-maker (8)">
            <a:hlinkClick r:id="" action="ppaction://media"/>
            <a:extLst>
              <a:ext uri="{FF2B5EF4-FFF2-40B4-BE49-F238E27FC236}">
                <a16:creationId xmlns:a16="http://schemas.microsoft.com/office/drawing/2014/main" id="{BB97355A-D555-4EF1-A9CE-2BE343D5F2B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43" end="265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2563" y="410529"/>
            <a:ext cx="2489300" cy="525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40000"/>
              </a:srgbClr>
            </a:outerShdw>
          </a:effectLst>
          <a:scene3d>
            <a:camera prst="perspectiveRelaxed" fov="2700000">
              <a:rot lat="19800000" lon="1200000" rev="21000000"/>
            </a:camera>
            <a:lightRig rig="threePt" dir="t"/>
          </a:scene3d>
          <a:sp3d contourW="6350" prstMaterial="matte">
            <a:bevelT w="101600" h="44450"/>
            <a:contourClr>
              <a:srgbClr val="232F3E"/>
            </a:contourClr>
          </a:sp3d>
        </p:spPr>
      </p:pic>
    </p:spTree>
    <p:extLst>
      <p:ext uri="{BB962C8B-B14F-4D97-AF65-F5344CB8AC3E}">
        <p14:creationId xmlns:p14="http://schemas.microsoft.com/office/powerpoint/2010/main" val="236605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1">
            <a:extLst>
              <a:ext uri="{FF2B5EF4-FFF2-40B4-BE49-F238E27FC236}">
                <a16:creationId xmlns:a16="http://schemas.microsoft.com/office/drawing/2014/main" id="{BA1651AD-3C3B-4FC6-8E39-D4E483C7DA6E}"/>
              </a:ext>
            </a:extLst>
          </p:cNvPr>
          <p:cNvGrpSpPr/>
          <p:nvPr/>
        </p:nvGrpSpPr>
        <p:grpSpPr>
          <a:xfrm>
            <a:off x="4920841" y="-823615"/>
            <a:ext cx="10269682" cy="8505230"/>
            <a:chOff x="2432790" y="730250"/>
            <a:chExt cx="7132330" cy="5365750"/>
          </a:xfrm>
          <a:solidFill>
            <a:schemeClr val="bg1"/>
          </a:solidFill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BD096943-569B-4963-BBEA-B510B1F0E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1" y="800101"/>
              <a:ext cx="5110162" cy="5078413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D4425ACA-54BB-4004-AF85-12604E879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D754D94C-5F10-4839-B550-3EE99501F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5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6BF638D4-C10E-4F19-859E-F8745701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E15B7CED-C233-4EE4-A88C-BBB675072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6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93D5D51C-6EFF-4923-A824-BC78BC922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4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043BCE2A-7BB8-4461-BDF2-C3D91B815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B3614EDF-6469-4760-AF97-97B330337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6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A1666982-FC75-492E-988D-DEF975CC01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B9212A44-A384-4451-B3D5-AEEF0F014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716B3085-04CA-4B90-9DFA-5BD1843B3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4D40559E-ACA3-41B7-8B8B-D99B400790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3404D04E-CCD6-4CF2-B7C7-A9E1964C4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6A125FF8-DEBE-447B-A4E7-A6F3DA5D4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5E04FC5A-52F1-42EC-B0DD-BBEF028AC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C7B6859A-3B3D-4506-9AF7-BA2C17EB32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4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1931A9FE-D833-462E-ABD6-74FB31C3F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0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A7B2CD2B-827C-4608-9B9B-93EC8E276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32">
            <a:extLst>
              <a:ext uri="{FF2B5EF4-FFF2-40B4-BE49-F238E27FC236}">
                <a16:creationId xmlns:a16="http://schemas.microsoft.com/office/drawing/2014/main" id="{E39539F3-95AD-4333-A5F1-4B06090570E8}"/>
              </a:ext>
            </a:extLst>
          </p:cNvPr>
          <p:cNvGrpSpPr/>
          <p:nvPr/>
        </p:nvGrpSpPr>
        <p:grpSpPr>
          <a:xfrm>
            <a:off x="5469505" y="-353292"/>
            <a:ext cx="7277796" cy="7685641"/>
            <a:chOff x="4825269" y="-353292"/>
            <a:chExt cx="7277796" cy="7685641"/>
          </a:xfrm>
          <a:solidFill>
            <a:srgbClr val="FF9900"/>
          </a:solidFill>
        </p:grpSpPr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AA4675E2-D32F-4CBE-93D6-A7AF2F974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7F944F2E-0C71-4038-A138-88F5868F1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1368" y="540239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10214CC1-D878-4F20-A037-884EBB6D6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0654" y="2540196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24291C66-9A4D-4CE2-94AB-852C8627C9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03BCA0C6-207D-47F1-88A1-DBC4539AB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9914" y="5249487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16FDB92-BA25-48DA-BBBA-BB5F1DC01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039" y="-353292"/>
              <a:ext cx="1104631" cy="110831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4BC70AE2-957B-4DBB-AA00-ED69EFC7F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8184" y="6106561"/>
              <a:ext cx="1221709" cy="12257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DD811489-EEFE-432D-97CB-532011775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269" y="5305197"/>
              <a:ext cx="936781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2D8305FE-38E2-4F69-994D-86C31561E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237" y="5249487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28EC998-11C1-4FE5-9F66-043EC30223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6332" y="173005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Rectangle 28">
            <a:extLst>
              <a:ext uri="{FF2B5EF4-FFF2-40B4-BE49-F238E27FC236}">
                <a16:creationId xmlns:a16="http://schemas.microsoft.com/office/drawing/2014/main" id="{6544CA1B-1BAA-4E90-86DF-EBB2C7AEF3D1}"/>
              </a:ext>
            </a:extLst>
          </p:cNvPr>
          <p:cNvSpPr/>
          <p:nvPr/>
        </p:nvSpPr>
        <p:spPr>
          <a:xfrm>
            <a:off x="682716" y="3138566"/>
            <a:ext cx="3976190" cy="315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CV19Mobile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offre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un’ampia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gamma di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ricerche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,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tra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cui: </a:t>
            </a:r>
          </a:p>
        </p:txBody>
      </p:sp>
      <p:sp>
        <p:nvSpPr>
          <p:cNvPr id="26" name="TextBox 29">
            <a:extLst>
              <a:ext uri="{FF2B5EF4-FFF2-40B4-BE49-F238E27FC236}">
                <a16:creationId xmlns:a16="http://schemas.microsoft.com/office/drawing/2014/main" id="{D19D5F5E-E08E-45A0-8E6F-48C1111304D6}"/>
              </a:ext>
            </a:extLst>
          </p:cNvPr>
          <p:cNvSpPr txBox="1"/>
          <p:nvPr/>
        </p:nvSpPr>
        <p:spPr>
          <a:xfrm>
            <a:off x="644616" y="1727742"/>
            <a:ext cx="4160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APPLICAZIONE</a:t>
            </a:r>
          </a:p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MOBILE</a:t>
            </a:r>
          </a:p>
        </p:txBody>
      </p:sp>
      <p:sp>
        <p:nvSpPr>
          <p:cNvPr id="28" name="TextBox 30">
            <a:extLst>
              <a:ext uri="{FF2B5EF4-FFF2-40B4-BE49-F238E27FC236}">
                <a16:creationId xmlns:a16="http://schemas.microsoft.com/office/drawing/2014/main" id="{387C428D-644B-438E-9FE3-E1F8EB8AE3BB}"/>
              </a:ext>
            </a:extLst>
          </p:cNvPr>
          <p:cNvSpPr txBox="1"/>
          <p:nvPr/>
        </p:nvSpPr>
        <p:spPr>
          <a:xfrm>
            <a:off x="695416" y="1325050"/>
            <a:ext cx="339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>
                <a:solidFill>
                  <a:schemeClr val="bg1"/>
                </a:solidFill>
                <a:latin typeface="Montserrat" panose="00000500000000000000" pitchFamily="50" charset="0"/>
              </a:rPr>
              <a:t>FUNZIONALITÀ - RICERCA</a:t>
            </a:r>
          </a:p>
        </p:txBody>
      </p:sp>
      <p:pic>
        <p:nvPicPr>
          <p:cNvPr id="37" name="ezgif.com-gif-maker (1)">
            <a:hlinkClick r:id="" action="ppaction://media"/>
            <a:extLst>
              <a:ext uri="{FF2B5EF4-FFF2-40B4-BE49-F238E27FC236}">
                <a16:creationId xmlns:a16="http://schemas.microsoft.com/office/drawing/2014/main" id="{A5F554B2-30F7-47BC-AAD5-C5AC09B21D7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136" end="389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7074" y="406892"/>
            <a:ext cx="2489300" cy="525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40000"/>
              </a:srgbClr>
            </a:outerShdw>
          </a:effectLst>
          <a:scene3d>
            <a:camera prst="perspectiveRelaxed" fov="2700000">
              <a:rot lat="19800000" lon="1200000" rev="21000000"/>
            </a:camera>
            <a:lightRig rig="threePt" dir="t"/>
          </a:scene3d>
          <a:sp3d contourW="6350" prstMaterial="matte">
            <a:bevelT w="101600" h="44450"/>
            <a:contourClr>
              <a:srgbClr val="232F3E"/>
            </a:contourClr>
          </a:sp3d>
        </p:spPr>
      </p:pic>
      <p:sp>
        <p:nvSpPr>
          <p:cNvPr id="36" name="Rectangle 28">
            <a:extLst>
              <a:ext uri="{FF2B5EF4-FFF2-40B4-BE49-F238E27FC236}">
                <a16:creationId xmlns:a16="http://schemas.microsoft.com/office/drawing/2014/main" id="{3BCFDCA1-9D57-4FE0-8482-6A041818BC2A}"/>
              </a:ext>
            </a:extLst>
          </p:cNvPr>
          <p:cNvSpPr/>
          <p:nvPr/>
        </p:nvSpPr>
        <p:spPr>
          <a:xfrm>
            <a:off x="855102" y="3480763"/>
            <a:ext cx="4065739" cy="56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Ricerca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testuale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che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si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estende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al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nome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     ai tags e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alla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recensioni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di una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struttura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ricettiva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6181B594-D171-4C49-AA06-07870BAFF7A6}"/>
              </a:ext>
            </a:extLst>
          </p:cNvPr>
          <p:cNvSpPr/>
          <p:nvPr/>
        </p:nvSpPr>
        <p:spPr>
          <a:xfrm>
            <a:off x="847942" y="4051251"/>
            <a:ext cx="4065739" cy="315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icerca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tipata,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inerente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al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tipo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di una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struttura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74618EA0-4352-4DAB-A940-9F6FDC935BB6}"/>
              </a:ext>
            </a:extLst>
          </p:cNvPr>
          <p:cNvSpPr/>
          <p:nvPr/>
        </p:nvSpPr>
        <p:spPr>
          <a:xfrm>
            <a:off x="847942" y="4412535"/>
            <a:ext cx="4065739" cy="315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Ricerca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geolocalizzata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05240E64-101E-4CB7-91A1-DB40B333A425}"/>
              </a:ext>
            </a:extLst>
          </p:cNvPr>
          <p:cNvSpPr/>
          <p:nvPr/>
        </p:nvSpPr>
        <p:spPr>
          <a:xfrm>
            <a:off x="847942" y="4773819"/>
            <a:ext cx="4065739" cy="315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Ricerca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tra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le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migliori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destinazioni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95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47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39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1">
            <a:extLst>
              <a:ext uri="{FF2B5EF4-FFF2-40B4-BE49-F238E27FC236}">
                <a16:creationId xmlns:a16="http://schemas.microsoft.com/office/drawing/2014/main" id="{F0C10EAA-376C-4492-AA0F-8FAE87F3E3B1}"/>
              </a:ext>
            </a:extLst>
          </p:cNvPr>
          <p:cNvGrpSpPr/>
          <p:nvPr/>
        </p:nvGrpSpPr>
        <p:grpSpPr>
          <a:xfrm>
            <a:off x="4920841" y="-823615"/>
            <a:ext cx="10269682" cy="8505230"/>
            <a:chOff x="2432790" y="730250"/>
            <a:chExt cx="7132330" cy="5365750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FDE4FA75-AEE3-4B82-A3AB-402042654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1" y="800101"/>
              <a:ext cx="5110162" cy="5078413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8F42B85E-5486-4D36-90BC-A8D0F512E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546F3C02-4CE9-4F41-AB72-7433C5870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5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E2D4C7CC-4A64-45A9-B359-0B6C6590D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7557DE5D-69A0-477F-9D18-47049789A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6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F3AA4038-36CA-4C0C-8F9E-9895E041D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4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21729857-181D-463D-9287-2FDD76524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A46AACB1-80D0-4F9F-A6DC-22BC9D89F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6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7E557A18-BE08-43D9-8BD4-0762B224C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11AAA237-150A-484A-9726-E8A0733B0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FE3A697C-BEAA-4319-B802-D66AC894B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9996DF1C-86C8-4B20-9098-A2B086B111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81728771-4F39-4637-A97F-B06C1225A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A1AF848C-C746-47E8-9824-65CE1F1FA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CC17A31-A106-4EAF-8969-0CA8F45F0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3D8CB7CF-4620-4300-A883-9D5F64EC0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4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94AF5817-2B69-494D-A424-ED4674842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0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EFAED7DE-3DCF-4923-B74D-200A1F064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32">
            <a:extLst>
              <a:ext uri="{FF2B5EF4-FFF2-40B4-BE49-F238E27FC236}">
                <a16:creationId xmlns:a16="http://schemas.microsoft.com/office/drawing/2014/main" id="{91E6815A-73D0-4B46-8581-FBD0AA50A274}"/>
              </a:ext>
            </a:extLst>
          </p:cNvPr>
          <p:cNvGrpSpPr/>
          <p:nvPr/>
        </p:nvGrpSpPr>
        <p:grpSpPr>
          <a:xfrm>
            <a:off x="5469505" y="-353292"/>
            <a:ext cx="7277796" cy="7685641"/>
            <a:chOff x="4825269" y="-353292"/>
            <a:chExt cx="7277796" cy="7685641"/>
          </a:xfrm>
          <a:solidFill>
            <a:srgbClr val="FF9900"/>
          </a:solidFill>
        </p:grpSpPr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3A82B36A-60F2-410A-ACB2-1903B8ECD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F133C52A-8EF9-4AAD-AAAB-DA2CF1A8F2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1368" y="540239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B2921D18-AD5D-499F-BF3E-564CE340F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0654" y="2540196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907F4801-2589-4541-B7CE-D86F894C22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0A15E518-37E1-4D6A-9DF1-9CDF1C283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9914" y="5249487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409648FE-CE4D-444D-865B-7A628AABD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039" y="-353292"/>
              <a:ext cx="1104631" cy="110831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86DFA0CD-38C5-422A-80E9-BB218E3BA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8184" y="6106561"/>
              <a:ext cx="1221709" cy="12257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B5A40963-2B70-4B72-B898-41BD619A4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269" y="5305197"/>
              <a:ext cx="936781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6145B82-282A-4154-9DEF-D2261D10F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237" y="5249487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5FA9118D-A378-4843-B548-42464E468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6332" y="173005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Rectangle 28">
            <a:extLst>
              <a:ext uri="{FF2B5EF4-FFF2-40B4-BE49-F238E27FC236}">
                <a16:creationId xmlns:a16="http://schemas.microsoft.com/office/drawing/2014/main" id="{C49098CB-E1DA-4164-B29E-7D3924A9DBAC}"/>
              </a:ext>
            </a:extLst>
          </p:cNvPr>
          <p:cNvSpPr/>
          <p:nvPr/>
        </p:nvSpPr>
        <p:spPr>
          <a:xfrm>
            <a:off x="682716" y="3138566"/>
            <a:ext cx="3457599" cy="1585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CV19Mobile dispone di una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mappa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che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consente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di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scoprire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e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consultare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le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strutture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ricettive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in determinate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località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oppure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nelle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proprie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vicinanze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grazie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all’ausilio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del GPS.</a:t>
            </a:r>
          </a:p>
          <a:p>
            <a:pPr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Il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caricamento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dinamico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delle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strutture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offre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un’esperienza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utente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estremamente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fluida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.</a:t>
            </a:r>
          </a:p>
        </p:txBody>
      </p:sp>
      <p:sp>
        <p:nvSpPr>
          <p:cNvPr id="26" name="TextBox 29">
            <a:extLst>
              <a:ext uri="{FF2B5EF4-FFF2-40B4-BE49-F238E27FC236}">
                <a16:creationId xmlns:a16="http://schemas.microsoft.com/office/drawing/2014/main" id="{71CE506B-92BA-4DD2-9C0E-97E387F46A9C}"/>
              </a:ext>
            </a:extLst>
          </p:cNvPr>
          <p:cNvSpPr txBox="1"/>
          <p:nvPr/>
        </p:nvSpPr>
        <p:spPr>
          <a:xfrm>
            <a:off x="644616" y="1727742"/>
            <a:ext cx="4160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APPLICAZIONE</a:t>
            </a:r>
          </a:p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MOBILE</a:t>
            </a:r>
          </a:p>
        </p:txBody>
      </p:sp>
      <p:sp>
        <p:nvSpPr>
          <p:cNvPr id="28" name="TextBox 30">
            <a:extLst>
              <a:ext uri="{FF2B5EF4-FFF2-40B4-BE49-F238E27FC236}">
                <a16:creationId xmlns:a16="http://schemas.microsoft.com/office/drawing/2014/main" id="{BE02B069-84BB-4221-B4FC-8BDFAAD7E4DA}"/>
              </a:ext>
            </a:extLst>
          </p:cNvPr>
          <p:cNvSpPr txBox="1"/>
          <p:nvPr/>
        </p:nvSpPr>
        <p:spPr>
          <a:xfrm>
            <a:off x="695416" y="1325050"/>
            <a:ext cx="357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>
                <a:solidFill>
                  <a:schemeClr val="bg1"/>
                </a:solidFill>
                <a:latin typeface="Montserrat" panose="00000500000000000000" pitchFamily="50" charset="0"/>
              </a:rPr>
              <a:t>FUNZIONALITÀ - MAPPA</a:t>
            </a:r>
          </a:p>
        </p:txBody>
      </p:sp>
      <p:pic>
        <p:nvPicPr>
          <p:cNvPr id="2" name="ezgif.com-gif-maker (2)">
            <a:hlinkClick r:id="" action="ppaction://media"/>
            <a:extLst>
              <a:ext uri="{FF2B5EF4-FFF2-40B4-BE49-F238E27FC236}">
                <a16:creationId xmlns:a16="http://schemas.microsoft.com/office/drawing/2014/main" id="{F5F864BB-5637-4986-84E9-A73C153E7E7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1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9448" y="393366"/>
            <a:ext cx="2489300" cy="525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40000"/>
              </a:srgbClr>
            </a:outerShdw>
          </a:effectLst>
          <a:scene3d>
            <a:camera prst="perspectiveRelaxed" fov="2700000">
              <a:rot lat="19800000" lon="1200000" rev="21000000"/>
            </a:camera>
            <a:lightRig rig="threePt" dir="t"/>
          </a:scene3d>
          <a:sp3d contourW="6350" prstMaterial="matte">
            <a:bevelT w="101600" h="44450"/>
            <a:contourClr>
              <a:srgbClr val="232F3E"/>
            </a:contourClr>
          </a:sp3d>
        </p:spPr>
      </p:pic>
    </p:spTree>
    <p:extLst>
      <p:ext uri="{BB962C8B-B14F-4D97-AF65-F5344CB8AC3E}">
        <p14:creationId xmlns:p14="http://schemas.microsoft.com/office/powerpoint/2010/main" val="309358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1">
            <a:extLst>
              <a:ext uri="{FF2B5EF4-FFF2-40B4-BE49-F238E27FC236}">
                <a16:creationId xmlns:a16="http://schemas.microsoft.com/office/drawing/2014/main" id="{DE554D20-C6D8-41B6-B688-B6B6A4C0E6E4}"/>
              </a:ext>
            </a:extLst>
          </p:cNvPr>
          <p:cNvGrpSpPr/>
          <p:nvPr/>
        </p:nvGrpSpPr>
        <p:grpSpPr>
          <a:xfrm>
            <a:off x="4920841" y="-823615"/>
            <a:ext cx="10269682" cy="8505230"/>
            <a:chOff x="2432790" y="730250"/>
            <a:chExt cx="7132330" cy="5365750"/>
          </a:xfrm>
          <a:solidFill>
            <a:schemeClr val="bg1"/>
          </a:solidFill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B3B16D41-2598-4B70-A592-601D99CF6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1" y="800101"/>
              <a:ext cx="5110162" cy="5078413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4BBD725-A720-44EC-9172-20928780E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BE47E474-64DD-412E-8CF0-74F560597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5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473022DE-7FF1-4D95-B7B4-374FF0FE7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841D2AC5-683C-4A6A-8DF5-5B6AA0D5A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6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14A782B-1132-4D04-A002-FCCF9B7B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4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CABBC739-D535-4515-BB54-758E9FC3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92A810D6-2256-4381-99C0-EE41D4348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6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42AEBA73-DF50-4FAB-ABB7-8D9D53969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27349DC8-C6A6-4501-8E5B-4F7165486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CE43835C-2BE9-4100-8D3B-C800BBE20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43EE299E-5556-489E-8F62-3BEA0DDC4A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CAF18009-8101-4079-BE1C-A72C86507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F829AFEA-850B-4EAD-8127-4E649FF60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921F7D8D-C07C-4E4F-AFEB-C89594D04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B44F328C-5A0B-4DAB-A15A-508DE228CD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4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05C13208-565F-41A1-95FF-892DA936F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0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8ECAF1AC-8F46-47BD-9B61-E43EA66C0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32">
            <a:extLst>
              <a:ext uri="{FF2B5EF4-FFF2-40B4-BE49-F238E27FC236}">
                <a16:creationId xmlns:a16="http://schemas.microsoft.com/office/drawing/2014/main" id="{6EA2352C-02B7-4874-9B58-B55357EA1876}"/>
              </a:ext>
            </a:extLst>
          </p:cNvPr>
          <p:cNvGrpSpPr/>
          <p:nvPr/>
        </p:nvGrpSpPr>
        <p:grpSpPr>
          <a:xfrm>
            <a:off x="5469505" y="-353292"/>
            <a:ext cx="7277796" cy="7685641"/>
            <a:chOff x="4825269" y="-353292"/>
            <a:chExt cx="7277796" cy="7685641"/>
          </a:xfrm>
          <a:solidFill>
            <a:srgbClr val="FF9900"/>
          </a:solidFill>
        </p:grpSpPr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08E2E31C-3734-4C55-A35C-229D8BA95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DC011D24-EF64-4834-97DA-7347F92FF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1368" y="540239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6EB2C56C-E6FC-48E4-8A03-041975A14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0654" y="2540196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B5201CE4-9B01-4F4C-9B1C-C66018AC1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04230DB0-CC69-407F-B1D1-7528421A4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9914" y="5249487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48F45E12-4B1E-4870-91FD-005435586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039" y="-353292"/>
              <a:ext cx="1104631" cy="110831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A48F7AE0-CF94-47C4-B951-3485380AB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8184" y="6106561"/>
              <a:ext cx="1221709" cy="12257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6F7F545F-5387-4AA0-87F7-C928D7455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269" y="5305197"/>
              <a:ext cx="936781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98B40C83-A504-4E39-B6A8-0D6A6C7E1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237" y="5249487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9E43B54A-E6D3-476A-A70F-880289553C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6332" y="173005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8" name="Rectangle 28">
            <a:extLst>
              <a:ext uri="{FF2B5EF4-FFF2-40B4-BE49-F238E27FC236}">
                <a16:creationId xmlns:a16="http://schemas.microsoft.com/office/drawing/2014/main" id="{D08AD8CE-3D7A-429C-89A6-B156CD3FA70D}"/>
              </a:ext>
            </a:extLst>
          </p:cNvPr>
          <p:cNvSpPr/>
          <p:nvPr/>
        </p:nvSpPr>
        <p:spPr>
          <a:xfrm>
            <a:off x="682716" y="3138566"/>
            <a:ext cx="3457599" cy="1331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CV19Mobile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consente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a un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utente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registrato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di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poter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condividere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la propria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esperienza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presso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una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struttura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ricettiva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tramite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la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pubblicazione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di una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recensione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a cui è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possibile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allegare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una o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più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foto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.</a:t>
            </a:r>
          </a:p>
        </p:txBody>
      </p:sp>
      <p:sp>
        <p:nvSpPr>
          <p:cNvPr id="69" name="TextBox 29">
            <a:extLst>
              <a:ext uri="{FF2B5EF4-FFF2-40B4-BE49-F238E27FC236}">
                <a16:creationId xmlns:a16="http://schemas.microsoft.com/office/drawing/2014/main" id="{2F64BE79-3789-4121-AE05-94C4A2147B31}"/>
              </a:ext>
            </a:extLst>
          </p:cNvPr>
          <p:cNvSpPr txBox="1"/>
          <p:nvPr/>
        </p:nvSpPr>
        <p:spPr>
          <a:xfrm>
            <a:off x="644616" y="1727742"/>
            <a:ext cx="4160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APPLICAZIONE</a:t>
            </a:r>
          </a:p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MOBILE</a:t>
            </a:r>
          </a:p>
        </p:txBody>
      </p:sp>
      <p:sp>
        <p:nvSpPr>
          <p:cNvPr id="70" name="TextBox 30">
            <a:extLst>
              <a:ext uri="{FF2B5EF4-FFF2-40B4-BE49-F238E27FC236}">
                <a16:creationId xmlns:a16="http://schemas.microsoft.com/office/drawing/2014/main" id="{D1C2B2D5-0F95-448A-8D07-0163267AB159}"/>
              </a:ext>
            </a:extLst>
          </p:cNvPr>
          <p:cNvSpPr txBox="1"/>
          <p:nvPr/>
        </p:nvSpPr>
        <p:spPr>
          <a:xfrm>
            <a:off x="695416" y="1325050"/>
            <a:ext cx="3852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>
                <a:solidFill>
                  <a:schemeClr val="bg1"/>
                </a:solidFill>
                <a:latin typeface="Montserrat" panose="00000500000000000000" pitchFamily="50" charset="0"/>
              </a:rPr>
              <a:t>FUNZIONALITÀ - RECENSIRE</a:t>
            </a:r>
          </a:p>
        </p:txBody>
      </p:sp>
      <p:pic>
        <p:nvPicPr>
          <p:cNvPr id="77" name="ezgif.com-gif-maker (4)">
            <a:hlinkClick r:id="" action="ppaction://media"/>
            <a:extLst>
              <a:ext uri="{FF2B5EF4-FFF2-40B4-BE49-F238E27FC236}">
                <a16:creationId xmlns:a16="http://schemas.microsoft.com/office/drawing/2014/main" id="{38A462C1-6A73-40F2-BF61-6209EC740C5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466" end="473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6634" y="413401"/>
            <a:ext cx="2489300" cy="525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40000"/>
              </a:srgbClr>
            </a:outerShdw>
          </a:effectLst>
          <a:scene3d>
            <a:camera prst="perspectiveRelaxed" fov="2700000">
              <a:rot lat="19800000" lon="1200000" rev="21000000"/>
            </a:camera>
            <a:lightRig rig="threePt" dir="t"/>
          </a:scene3d>
          <a:sp3d contourW="6350" prstMaterial="matte">
            <a:bevelT w="101600" h="44450"/>
            <a:contourClr>
              <a:srgbClr val="232F3E"/>
            </a:contourClr>
          </a:sp3d>
        </p:spPr>
      </p:pic>
    </p:spTree>
    <p:extLst>
      <p:ext uri="{BB962C8B-B14F-4D97-AF65-F5344CB8AC3E}">
        <p14:creationId xmlns:p14="http://schemas.microsoft.com/office/powerpoint/2010/main" val="63442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56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1">
            <a:extLst>
              <a:ext uri="{FF2B5EF4-FFF2-40B4-BE49-F238E27FC236}">
                <a16:creationId xmlns:a16="http://schemas.microsoft.com/office/drawing/2014/main" id="{33A530F0-04E7-4152-8116-4B5485CF8C0F}"/>
              </a:ext>
            </a:extLst>
          </p:cNvPr>
          <p:cNvGrpSpPr/>
          <p:nvPr/>
        </p:nvGrpSpPr>
        <p:grpSpPr>
          <a:xfrm>
            <a:off x="4920841" y="-823615"/>
            <a:ext cx="10269682" cy="8505230"/>
            <a:chOff x="2432790" y="730250"/>
            <a:chExt cx="7132330" cy="5365750"/>
          </a:xfrm>
          <a:solidFill>
            <a:schemeClr val="bg1"/>
          </a:solidFill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C88031B5-9B1B-4290-A110-4ED0FEF85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1" y="800101"/>
              <a:ext cx="5110162" cy="5078413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C5B87B3-7C5D-4CEF-A52D-B7720264C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8646E7AB-5D37-4E75-9329-5BBE324C1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5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BF8CD01E-5C18-4BD3-A509-B87FF657D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E2903810-51BC-44F1-9732-0F2349CFB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6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EF78F31F-1188-4D37-8916-BF989A025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4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BE9ABB05-8F03-4F21-83B8-B61D8827B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33E0B3B6-8605-4FEE-BCD1-B65840069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6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058E642E-E379-419E-B929-02BD990223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FAE1EA0E-0979-492C-826A-9D3FCEDFD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38F68690-ED6E-403E-950C-8BB580743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CA4A5241-0975-407B-865F-D906F8B56C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3E8376C3-9112-4914-85EF-719A1E4C4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D76AC3B6-E357-49AE-B20B-926926E6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4580D5CB-DF33-426D-96BA-9319F162E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576" y="1879599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CE6C4CC4-4136-4CCA-AFA6-B1ECD5582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2790" y="282494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0F10387F-DFE3-4055-8592-DDB6B48E5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140" y="4765674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71A7F20B-6CE2-4AA3-8D19-261D86698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966" y="1084263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32">
            <a:extLst>
              <a:ext uri="{FF2B5EF4-FFF2-40B4-BE49-F238E27FC236}">
                <a16:creationId xmlns:a16="http://schemas.microsoft.com/office/drawing/2014/main" id="{E088F856-F492-4744-BC39-B929AB7F2B46}"/>
              </a:ext>
            </a:extLst>
          </p:cNvPr>
          <p:cNvGrpSpPr/>
          <p:nvPr/>
        </p:nvGrpSpPr>
        <p:grpSpPr>
          <a:xfrm>
            <a:off x="5469505" y="-353292"/>
            <a:ext cx="7277796" cy="7685641"/>
            <a:chOff x="4825269" y="-353292"/>
            <a:chExt cx="7277796" cy="7685641"/>
          </a:xfrm>
          <a:solidFill>
            <a:srgbClr val="FF9900"/>
          </a:solidFill>
        </p:grpSpPr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894B5EC8-8A33-4416-ADE6-1A8724C0F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EA620C54-D7FD-43D0-A4BD-C02AE2BE3B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1368" y="540239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BD359FDF-6CC2-4012-ADD1-216965C6D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0654" y="2540196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1D96795F-41FA-4410-9FF3-8271F97724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CD2D7E14-5206-4E4B-A3BC-8AEB98E65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9914" y="5249487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0AAF006-C3FF-455B-A41F-2401DDD1B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039" y="-353292"/>
              <a:ext cx="1104631" cy="110831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F3F94E67-A33E-4B81-9869-716B15150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8184" y="6106561"/>
              <a:ext cx="1221709" cy="12257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FB43829A-4DEB-4431-B90C-41AC7CCB0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269" y="5305197"/>
              <a:ext cx="936781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D7156A91-FA27-43D5-8DB0-D6B0CD0F2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237" y="5249487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C79F5279-2E28-4C5F-BE80-B5874EB8CB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6332" y="173005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8" name="Rectangle 28">
            <a:extLst>
              <a:ext uri="{FF2B5EF4-FFF2-40B4-BE49-F238E27FC236}">
                <a16:creationId xmlns:a16="http://schemas.microsoft.com/office/drawing/2014/main" id="{0252B8F5-D671-4F6F-BA5C-F3CAE5AF7FAB}"/>
              </a:ext>
            </a:extLst>
          </p:cNvPr>
          <p:cNvSpPr/>
          <p:nvPr/>
        </p:nvSpPr>
        <p:spPr>
          <a:xfrm>
            <a:off x="682716" y="3138566"/>
            <a:ext cx="3457599" cy="56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Infine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CV19Mobile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offre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diverse features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aggiuntive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per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tutti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gli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utenti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registrati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:</a:t>
            </a:r>
          </a:p>
        </p:txBody>
      </p:sp>
      <p:sp>
        <p:nvSpPr>
          <p:cNvPr id="69" name="TextBox 29">
            <a:extLst>
              <a:ext uri="{FF2B5EF4-FFF2-40B4-BE49-F238E27FC236}">
                <a16:creationId xmlns:a16="http://schemas.microsoft.com/office/drawing/2014/main" id="{C68473AE-AC01-4619-B51C-80EE7DE5C28C}"/>
              </a:ext>
            </a:extLst>
          </p:cNvPr>
          <p:cNvSpPr txBox="1"/>
          <p:nvPr/>
        </p:nvSpPr>
        <p:spPr>
          <a:xfrm>
            <a:off x="644616" y="1727742"/>
            <a:ext cx="4160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APPLICAZIONE</a:t>
            </a:r>
          </a:p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MOBILE</a:t>
            </a:r>
          </a:p>
        </p:txBody>
      </p:sp>
      <p:sp>
        <p:nvSpPr>
          <p:cNvPr id="70" name="TextBox 30">
            <a:extLst>
              <a:ext uri="{FF2B5EF4-FFF2-40B4-BE49-F238E27FC236}">
                <a16:creationId xmlns:a16="http://schemas.microsoft.com/office/drawing/2014/main" id="{57CB8EC0-FC22-4C5F-87BF-B5EA7C44FD0C}"/>
              </a:ext>
            </a:extLst>
          </p:cNvPr>
          <p:cNvSpPr txBox="1"/>
          <p:nvPr/>
        </p:nvSpPr>
        <p:spPr>
          <a:xfrm>
            <a:off x="695416" y="1325050"/>
            <a:ext cx="3165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>
                <a:solidFill>
                  <a:schemeClr val="bg1"/>
                </a:solidFill>
                <a:latin typeface="Montserrat" panose="00000500000000000000" pitchFamily="50" charset="0"/>
              </a:rPr>
              <a:t>ULTERIORI FEATURES</a:t>
            </a:r>
          </a:p>
        </p:txBody>
      </p:sp>
      <p:pic>
        <p:nvPicPr>
          <p:cNvPr id="74" name="ezgif.com-gif-maker (5)">
            <a:hlinkClick r:id="" action="ppaction://media"/>
            <a:extLst>
              <a:ext uri="{FF2B5EF4-FFF2-40B4-BE49-F238E27FC236}">
                <a16:creationId xmlns:a16="http://schemas.microsoft.com/office/drawing/2014/main" id="{3BD9F721-38F0-44DC-BECF-D068628140B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69" end="413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2720" y="413401"/>
            <a:ext cx="2489300" cy="525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40000"/>
              </a:srgbClr>
            </a:outerShdw>
          </a:effectLst>
          <a:scene3d>
            <a:camera prst="perspectiveRelaxed" fov="2700000">
              <a:rot lat="19800000" lon="1200000" rev="21000000"/>
            </a:camera>
            <a:lightRig rig="threePt" dir="t"/>
          </a:scene3d>
          <a:sp3d contourW="6350" prstMaterial="matte">
            <a:bevelT w="101600" h="44450"/>
            <a:contourClr>
              <a:srgbClr val="232F3E"/>
            </a:contourClr>
          </a:sp3d>
        </p:spPr>
      </p:pic>
      <p:sp>
        <p:nvSpPr>
          <p:cNvPr id="36" name="Rectangle 28">
            <a:extLst>
              <a:ext uri="{FF2B5EF4-FFF2-40B4-BE49-F238E27FC236}">
                <a16:creationId xmlns:a16="http://schemas.microsoft.com/office/drawing/2014/main" id="{79C30A54-560B-40C6-BCE3-03DFD0738CE6}"/>
              </a:ext>
            </a:extLst>
          </p:cNvPr>
          <p:cNvSpPr/>
          <p:nvPr/>
        </p:nvSpPr>
        <p:spPr>
          <a:xfrm>
            <a:off x="855102" y="3747463"/>
            <a:ext cx="4065739" cy="315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Un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profilo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personalizzabile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F37B951F-82C5-42B8-B285-4924AC0FFBD0}"/>
              </a:ext>
            </a:extLst>
          </p:cNvPr>
          <p:cNvSpPr/>
          <p:nvPr/>
        </p:nvSpPr>
        <p:spPr>
          <a:xfrm>
            <a:off x="855102" y="4071570"/>
            <a:ext cx="4065739" cy="315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Una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lista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delle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strutture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ricettive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preferite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1" name="Rectangle 28">
            <a:extLst>
              <a:ext uri="{FF2B5EF4-FFF2-40B4-BE49-F238E27FC236}">
                <a16:creationId xmlns:a16="http://schemas.microsoft.com/office/drawing/2014/main" id="{C770BED0-35B7-403F-ABD8-8EB119C72D7E}"/>
              </a:ext>
            </a:extLst>
          </p:cNvPr>
          <p:cNvSpPr/>
          <p:nvPr/>
        </p:nvSpPr>
        <p:spPr>
          <a:xfrm>
            <a:off x="855102" y="4395677"/>
            <a:ext cx="4065739" cy="315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La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possibilità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di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consultare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le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proprie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recensioni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2" name="Rectangle 28">
            <a:extLst>
              <a:ext uri="{FF2B5EF4-FFF2-40B4-BE49-F238E27FC236}">
                <a16:creationId xmlns:a16="http://schemas.microsoft.com/office/drawing/2014/main" id="{28879488-D74E-4F86-BC2E-A86ECF78513C}"/>
              </a:ext>
            </a:extLst>
          </p:cNvPr>
          <p:cNvSpPr/>
          <p:nvPr/>
        </p:nvSpPr>
        <p:spPr>
          <a:xfrm>
            <a:off x="855102" y="4720929"/>
            <a:ext cx="4065739" cy="315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Una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casella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notifiche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3" name="Rectangle 28">
            <a:extLst>
              <a:ext uri="{FF2B5EF4-FFF2-40B4-BE49-F238E27FC236}">
                <a16:creationId xmlns:a16="http://schemas.microsoft.com/office/drawing/2014/main" id="{BFAC19A9-CA3E-489A-9AD9-47339B06C7EC}"/>
              </a:ext>
            </a:extLst>
          </p:cNvPr>
          <p:cNvSpPr/>
          <p:nvPr/>
        </p:nvSpPr>
        <p:spPr>
          <a:xfrm>
            <a:off x="855102" y="5046181"/>
            <a:ext cx="4065739" cy="56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La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cronologia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delle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strutture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ricettive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    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recentemente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visitate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75" name="Rectangle 28">
            <a:extLst>
              <a:ext uri="{FF2B5EF4-FFF2-40B4-BE49-F238E27FC236}">
                <a16:creationId xmlns:a16="http://schemas.microsoft.com/office/drawing/2014/main" id="{1AFC4D64-9362-4EDA-9EDA-A594B9A6F681}"/>
              </a:ext>
            </a:extLst>
          </p:cNvPr>
          <p:cNvSpPr/>
          <p:nvPr/>
        </p:nvSpPr>
        <p:spPr>
          <a:xfrm>
            <a:off x="855102" y="5602364"/>
            <a:ext cx="4065739" cy="56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La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possibilità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di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inserire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un feedback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positivo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o non</a:t>
            </a:r>
          </a:p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     ad una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recensione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42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20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74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71" grpId="0"/>
      <p:bldP spid="72" grpId="0"/>
      <p:bldP spid="73" grpId="0"/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>
            <a:extLst>
              <a:ext uri="{FF2B5EF4-FFF2-40B4-BE49-F238E27FC236}">
                <a16:creationId xmlns:a16="http://schemas.microsoft.com/office/drawing/2014/main" id="{77B54514-67A3-4281-96F6-25406AA848FF}"/>
              </a:ext>
            </a:extLst>
          </p:cNvPr>
          <p:cNvGrpSpPr/>
          <p:nvPr/>
        </p:nvGrpSpPr>
        <p:grpSpPr>
          <a:xfrm>
            <a:off x="-2648218" y="-906094"/>
            <a:ext cx="9548436" cy="8505230"/>
            <a:chOff x="2933698" y="730250"/>
            <a:chExt cx="6631422" cy="5365750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75CA464-C1B8-4446-B183-D5C45A5CF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1" y="800101"/>
              <a:ext cx="5110162" cy="5078413"/>
            </a:xfrm>
            <a:custGeom>
              <a:avLst/>
              <a:gdLst>
                <a:gd name="T0" fmla="*/ 1670 w 2447"/>
                <a:gd name="T1" fmla="*/ 937 h 2432"/>
                <a:gd name="T2" fmla="*/ 1589 w 2447"/>
                <a:gd name="T3" fmla="*/ 957 h 2432"/>
                <a:gd name="T4" fmla="*/ 1551 w 2447"/>
                <a:gd name="T5" fmla="*/ 930 h 2432"/>
                <a:gd name="T6" fmla="*/ 1550 w 2447"/>
                <a:gd name="T7" fmla="*/ 929 h 2432"/>
                <a:gd name="T8" fmla="*/ 1423 w 2447"/>
                <a:gd name="T9" fmla="*/ 929 h 2432"/>
                <a:gd name="T10" fmla="*/ 1311 w 2447"/>
                <a:gd name="T11" fmla="*/ 1041 h 2432"/>
                <a:gd name="T12" fmla="*/ 1183 w 2447"/>
                <a:gd name="T13" fmla="*/ 1041 h 2432"/>
                <a:gd name="T14" fmla="*/ 1183 w 2447"/>
                <a:gd name="T15" fmla="*/ 913 h 2432"/>
                <a:gd name="T16" fmla="*/ 1550 w 2447"/>
                <a:gd name="T17" fmla="*/ 546 h 2432"/>
                <a:gd name="T18" fmla="*/ 1555 w 2447"/>
                <a:gd name="T19" fmla="*/ 423 h 2432"/>
                <a:gd name="T20" fmla="*/ 1555 w 2447"/>
                <a:gd name="T21" fmla="*/ 423 h 2432"/>
                <a:gd name="T22" fmla="*/ 1523 w 2447"/>
                <a:gd name="T23" fmla="*/ 380 h 2432"/>
                <a:gd name="T24" fmla="*/ 1543 w 2447"/>
                <a:gd name="T25" fmla="*/ 299 h 2432"/>
                <a:gd name="T26" fmla="*/ 1678 w 2447"/>
                <a:gd name="T27" fmla="*/ 163 h 2432"/>
                <a:gd name="T28" fmla="*/ 1678 w 2447"/>
                <a:gd name="T29" fmla="*/ 36 h 2432"/>
                <a:gd name="T30" fmla="*/ 1550 w 2447"/>
                <a:gd name="T31" fmla="*/ 36 h 2432"/>
                <a:gd name="T32" fmla="*/ 1462 w 2447"/>
                <a:gd name="T33" fmla="*/ 124 h 2432"/>
                <a:gd name="T34" fmla="*/ 1381 w 2447"/>
                <a:gd name="T35" fmla="*/ 143 h 2432"/>
                <a:gd name="T36" fmla="*/ 1348 w 2447"/>
                <a:gd name="T37" fmla="*/ 121 h 2432"/>
                <a:gd name="T38" fmla="*/ 1343 w 2447"/>
                <a:gd name="T39" fmla="*/ 115 h 2432"/>
                <a:gd name="T40" fmla="*/ 1215 w 2447"/>
                <a:gd name="T41" fmla="*/ 115 h 2432"/>
                <a:gd name="T42" fmla="*/ 35 w 2447"/>
                <a:gd name="T43" fmla="*/ 1296 h 2432"/>
                <a:gd name="T44" fmla="*/ 35 w 2447"/>
                <a:gd name="T45" fmla="*/ 1424 h 2432"/>
                <a:gd name="T46" fmla="*/ 162 w 2447"/>
                <a:gd name="T47" fmla="*/ 1424 h 2432"/>
                <a:gd name="T48" fmla="*/ 266 w 2447"/>
                <a:gd name="T49" fmla="*/ 1320 h 2432"/>
                <a:gd name="T50" fmla="*/ 394 w 2447"/>
                <a:gd name="T51" fmla="*/ 1320 h 2432"/>
                <a:gd name="T52" fmla="*/ 394 w 2447"/>
                <a:gd name="T53" fmla="*/ 1447 h 2432"/>
                <a:gd name="T54" fmla="*/ 178 w 2447"/>
                <a:gd name="T55" fmla="*/ 1663 h 2432"/>
                <a:gd name="T56" fmla="*/ 178 w 2447"/>
                <a:gd name="T57" fmla="*/ 1790 h 2432"/>
                <a:gd name="T58" fmla="*/ 306 w 2447"/>
                <a:gd name="T59" fmla="*/ 1790 h 2432"/>
                <a:gd name="T60" fmla="*/ 497 w 2447"/>
                <a:gd name="T61" fmla="*/ 1599 h 2432"/>
                <a:gd name="T62" fmla="*/ 625 w 2447"/>
                <a:gd name="T63" fmla="*/ 1599 h 2432"/>
                <a:gd name="T64" fmla="*/ 625 w 2447"/>
                <a:gd name="T65" fmla="*/ 1727 h 2432"/>
                <a:gd name="T66" fmla="*/ 178 w 2447"/>
                <a:gd name="T67" fmla="*/ 2173 h 2432"/>
                <a:gd name="T68" fmla="*/ 178 w 2447"/>
                <a:gd name="T69" fmla="*/ 2301 h 2432"/>
                <a:gd name="T70" fmla="*/ 306 w 2447"/>
                <a:gd name="T71" fmla="*/ 2301 h 2432"/>
                <a:gd name="T72" fmla="*/ 673 w 2447"/>
                <a:gd name="T73" fmla="*/ 1934 h 2432"/>
                <a:gd name="T74" fmla="*/ 801 w 2447"/>
                <a:gd name="T75" fmla="*/ 1934 h 2432"/>
                <a:gd name="T76" fmla="*/ 801 w 2447"/>
                <a:gd name="T77" fmla="*/ 2062 h 2432"/>
                <a:gd name="T78" fmla="*/ 815 w 2447"/>
                <a:gd name="T79" fmla="*/ 2047 h 2432"/>
                <a:gd name="T80" fmla="*/ 815 w 2447"/>
                <a:gd name="T81" fmla="*/ 2175 h 2432"/>
                <a:gd name="T82" fmla="*/ 942 w 2447"/>
                <a:gd name="T83" fmla="*/ 2175 h 2432"/>
                <a:gd name="T84" fmla="*/ 968 w 2447"/>
                <a:gd name="T85" fmla="*/ 2149 h 2432"/>
                <a:gd name="T86" fmla="*/ 1096 w 2447"/>
                <a:gd name="T87" fmla="*/ 2149 h 2432"/>
                <a:gd name="T88" fmla="*/ 1096 w 2447"/>
                <a:gd name="T89" fmla="*/ 2277 h 2432"/>
                <a:gd name="T90" fmla="*/ 1104 w 2447"/>
                <a:gd name="T91" fmla="*/ 2269 h 2432"/>
                <a:gd name="T92" fmla="*/ 1104 w 2447"/>
                <a:gd name="T93" fmla="*/ 2397 h 2432"/>
                <a:gd name="T94" fmla="*/ 1231 w 2447"/>
                <a:gd name="T95" fmla="*/ 2397 h 2432"/>
                <a:gd name="T96" fmla="*/ 2412 w 2447"/>
                <a:gd name="T97" fmla="*/ 1216 h 2432"/>
                <a:gd name="T98" fmla="*/ 2412 w 2447"/>
                <a:gd name="T99" fmla="*/ 1089 h 2432"/>
                <a:gd name="T100" fmla="*/ 2284 w 2447"/>
                <a:gd name="T101" fmla="*/ 1089 h 2432"/>
                <a:gd name="T102" fmla="*/ 2252 w 2447"/>
                <a:gd name="T103" fmla="*/ 1120 h 2432"/>
                <a:gd name="T104" fmla="*/ 2125 w 2447"/>
                <a:gd name="T105" fmla="*/ 1120 h 2432"/>
                <a:gd name="T106" fmla="*/ 2125 w 2447"/>
                <a:gd name="T107" fmla="*/ 993 h 2432"/>
                <a:gd name="T108" fmla="*/ 2334 w 2447"/>
                <a:gd name="T109" fmla="*/ 784 h 2432"/>
                <a:gd name="T110" fmla="*/ 2334 w 2447"/>
                <a:gd name="T111" fmla="*/ 656 h 2432"/>
                <a:gd name="T112" fmla="*/ 2206 w 2447"/>
                <a:gd name="T113" fmla="*/ 656 h 2432"/>
                <a:gd name="T114" fmla="*/ 2196 w 2447"/>
                <a:gd name="T115" fmla="*/ 666 h 2432"/>
                <a:gd name="T116" fmla="*/ 2123 w 2447"/>
                <a:gd name="T117" fmla="*/ 678 h 2432"/>
                <a:gd name="T118" fmla="*/ 2088 w 2447"/>
                <a:gd name="T119" fmla="*/ 653 h 2432"/>
                <a:gd name="T120" fmla="*/ 2085 w 2447"/>
                <a:gd name="T121" fmla="*/ 650 h 2432"/>
                <a:gd name="T122" fmla="*/ 1957 w 2447"/>
                <a:gd name="T123" fmla="*/ 650 h 2432"/>
                <a:gd name="T124" fmla="*/ 1670 w 2447"/>
                <a:gd name="T125" fmla="*/ 93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7" h="2432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CE112FC-197B-4507-AC73-523281E4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702" y="2195512"/>
              <a:ext cx="700088" cy="700088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CF7E429-B320-499C-B855-EB970D1F4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2" y="5394325"/>
              <a:ext cx="701675" cy="701675"/>
            </a:xfrm>
            <a:custGeom>
              <a:avLst/>
              <a:gdLst>
                <a:gd name="T0" fmla="*/ 8 w 336"/>
                <a:gd name="T1" fmla="*/ 280 h 336"/>
                <a:gd name="T2" fmla="*/ 36 w 336"/>
                <a:gd name="T3" fmla="*/ 279 h 336"/>
                <a:gd name="T4" fmla="*/ 61 w 336"/>
                <a:gd name="T5" fmla="*/ 279 h 336"/>
                <a:gd name="T6" fmla="*/ 61 w 336"/>
                <a:gd name="T7" fmla="*/ 254 h 336"/>
                <a:gd name="T8" fmla="*/ 62 w 336"/>
                <a:gd name="T9" fmla="*/ 225 h 336"/>
                <a:gd name="T10" fmla="*/ 91 w 336"/>
                <a:gd name="T11" fmla="*/ 224 h 336"/>
                <a:gd name="T12" fmla="*/ 115 w 336"/>
                <a:gd name="T13" fmla="*/ 224 h 336"/>
                <a:gd name="T14" fmla="*/ 115 w 336"/>
                <a:gd name="T15" fmla="*/ 200 h 336"/>
                <a:gd name="T16" fmla="*/ 117 w 336"/>
                <a:gd name="T17" fmla="*/ 171 h 336"/>
                <a:gd name="T18" fmla="*/ 145 w 336"/>
                <a:gd name="T19" fmla="*/ 170 h 336"/>
                <a:gd name="T20" fmla="*/ 170 w 336"/>
                <a:gd name="T21" fmla="*/ 170 h 336"/>
                <a:gd name="T22" fmla="*/ 170 w 336"/>
                <a:gd name="T23" fmla="*/ 145 h 336"/>
                <a:gd name="T24" fmla="*/ 171 w 336"/>
                <a:gd name="T25" fmla="*/ 117 h 336"/>
                <a:gd name="T26" fmla="*/ 199 w 336"/>
                <a:gd name="T27" fmla="*/ 116 h 336"/>
                <a:gd name="T28" fmla="*/ 224 w 336"/>
                <a:gd name="T29" fmla="*/ 115 h 336"/>
                <a:gd name="T30" fmla="*/ 224 w 336"/>
                <a:gd name="T31" fmla="*/ 91 h 336"/>
                <a:gd name="T32" fmla="*/ 225 w 336"/>
                <a:gd name="T33" fmla="*/ 62 h 336"/>
                <a:gd name="T34" fmla="*/ 254 w 336"/>
                <a:gd name="T35" fmla="*/ 61 h 336"/>
                <a:gd name="T36" fmla="*/ 278 w 336"/>
                <a:gd name="T37" fmla="*/ 61 h 336"/>
                <a:gd name="T38" fmla="*/ 279 w 336"/>
                <a:gd name="T39" fmla="*/ 36 h 336"/>
                <a:gd name="T40" fmla="*/ 280 w 336"/>
                <a:gd name="T41" fmla="*/ 8 h 336"/>
                <a:gd name="T42" fmla="*/ 308 w 336"/>
                <a:gd name="T43" fmla="*/ 7 h 336"/>
                <a:gd name="T44" fmla="*/ 333 w 336"/>
                <a:gd name="T45" fmla="*/ 7 h 336"/>
                <a:gd name="T46" fmla="*/ 336 w 336"/>
                <a:gd name="T47" fmla="*/ 10 h 336"/>
                <a:gd name="T48" fmla="*/ 307 w 336"/>
                <a:gd name="T49" fmla="*/ 11 h 336"/>
                <a:gd name="T50" fmla="*/ 282 w 336"/>
                <a:gd name="T51" fmla="*/ 11 h 336"/>
                <a:gd name="T52" fmla="*/ 282 w 336"/>
                <a:gd name="T53" fmla="*/ 35 h 336"/>
                <a:gd name="T54" fmla="*/ 281 w 336"/>
                <a:gd name="T55" fmla="*/ 64 h 336"/>
                <a:gd name="T56" fmla="*/ 253 w 336"/>
                <a:gd name="T57" fmla="*/ 65 h 336"/>
                <a:gd name="T58" fmla="*/ 228 w 336"/>
                <a:gd name="T59" fmla="*/ 65 h 336"/>
                <a:gd name="T60" fmla="*/ 228 w 336"/>
                <a:gd name="T61" fmla="*/ 90 h 336"/>
                <a:gd name="T62" fmla="*/ 227 w 336"/>
                <a:gd name="T63" fmla="*/ 118 h 336"/>
                <a:gd name="T64" fmla="*/ 198 w 336"/>
                <a:gd name="T65" fmla="*/ 119 h 336"/>
                <a:gd name="T66" fmla="*/ 174 w 336"/>
                <a:gd name="T67" fmla="*/ 119 h 336"/>
                <a:gd name="T68" fmla="*/ 174 w 336"/>
                <a:gd name="T69" fmla="*/ 144 h 336"/>
                <a:gd name="T70" fmla="*/ 173 w 336"/>
                <a:gd name="T71" fmla="*/ 173 h 336"/>
                <a:gd name="T72" fmla="*/ 144 w 336"/>
                <a:gd name="T73" fmla="*/ 174 h 336"/>
                <a:gd name="T74" fmla="*/ 119 w 336"/>
                <a:gd name="T75" fmla="*/ 174 h 336"/>
                <a:gd name="T76" fmla="*/ 119 w 336"/>
                <a:gd name="T77" fmla="*/ 198 h 336"/>
                <a:gd name="T78" fmla="*/ 118 w 336"/>
                <a:gd name="T79" fmla="*/ 227 h 336"/>
                <a:gd name="T80" fmla="*/ 90 w 336"/>
                <a:gd name="T81" fmla="*/ 228 h 336"/>
                <a:gd name="T82" fmla="*/ 65 w 336"/>
                <a:gd name="T83" fmla="*/ 228 h 336"/>
                <a:gd name="T84" fmla="*/ 65 w 336"/>
                <a:gd name="T85" fmla="*/ 253 h 336"/>
                <a:gd name="T86" fmla="*/ 64 w 336"/>
                <a:gd name="T87" fmla="*/ 281 h 336"/>
                <a:gd name="T88" fmla="*/ 35 w 336"/>
                <a:gd name="T89" fmla="*/ 282 h 336"/>
                <a:gd name="T90" fmla="*/ 11 w 336"/>
                <a:gd name="T91" fmla="*/ 283 h 336"/>
                <a:gd name="T92" fmla="*/ 10 w 336"/>
                <a:gd name="T93" fmla="*/ 307 h 336"/>
                <a:gd name="T94" fmla="*/ 9 w 336"/>
                <a:gd name="T95" fmla="*/ 336 h 336"/>
                <a:gd name="T96" fmla="*/ 7 w 336"/>
                <a:gd name="T97" fmla="*/ 333 h 336"/>
                <a:gd name="T98" fmla="*/ 7 w 336"/>
                <a:gd name="T99" fmla="*/ 308 h 336"/>
                <a:gd name="T100" fmla="*/ 8 w 336"/>
                <a:gd name="T101" fmla="*/ 2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336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90AB31D-E701-4AF1-8BF2-EC28F2129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084263"/>
              <a:ext cx="1590675" cy="1590675"/>
            </a:xfrm>
            <a:custGeom>
              <a:avLst/>
              <a:gdLst>
                <a:gd name="T0" fmla="*/ 727 w 762"/>
                <a:gd name="T1" fmla="*/ 35 h 762"/>
                <a:gd name="T2" fmla="*/ 727 w 762"/>
                <a:gd name="T3" fmla="*/ 163 h 762"/>
                <a:gd name="T4" fmla="*/ 163 w 762"/>
                <a:gd name="T5" fmla="*/ 727 h 762"/>
                <a:gd name="T6" fmla="*/ 36 w 762"/>
                <a:gd name="T7" fmla="*/ 727 h 762"/>
                <a:gd name="T8" fmla="*/ 36 w 762"/>
                <a:gd name="T9" fmla="*/ 727 h 762"/>
                <a:gd name="T10" fmla="*/ 36 w 762"/>
                <a:gd name="T11" fmla="*/ 599 h 762"/>
                <a:gd name="T12" fmla="*/ 599 w 762"/>
                <a:gd name="T13" fmla="*/ 35 h 762"/>
                <a:gd name="T14" fmla="*/ 727 w 762"/>
                <a:gd name="T15" fmla="*/ 35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2" h="762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A758883-E31E-4C81-AE15-5F7A4AD32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2" y="1171576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69714CF-5365-4B2F-8E0C-20445F1C5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324" y="1357314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6 w 644"/>
                <a:gd name="T7" fmla="*/ 608 h 643"/>
                <a:gd name="T8" fmla="*/ 36 w 644"/>
                <a:gd name="T9" fmla="*/ 608 h 643"/>
                <a:gd name="T10" fmla="*/ 36 w 644"/>
                <a:gd name="T11" fmla="*/ 481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23437CF-F254-4112-A62A-30F332C70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49" y="4189413"/>
              <a:ext cx="1344612" cy="1343025"/>
            </a:xfrm>
            <a:custGeom>
              <a:avLst/>
              <a:gdLst>
                <a:gd name="T0" fmla="*/ 609 w 644"/>
                <a:gd name="T1" fmla="*/ 35 h 643"/>
                <a:gd name="T2" fmla="*/ 609 w 644"/>
                <a:gd name="T3" fmla="*/ 163 h 643"/>
                <a:gd name="T4" fmla="*/ 163 w 644"/>
                <a:gd name="T5" fmla="*/ 608 h 643"/>
                <a:gd name="T6" fmla="*/ 35 w 644"/>
                <a:gd name="T7" fmla="*/ 608 h 643"/>
                <a:gd name="T8" fmla="*/ 35 w 644"/>
                <a:gd name="T9" fmla="*/ 608 h 643"/>
                <a:gd name="T10" fmla="*/ 35 w 644"/>
                <a:gd name="T11" fmla="*/ 480 h 643"/>
                <a:gd name="T12" fmla="*/ 481 w 644"/>
                <a:gd name="T13" fmla="*/ 35 h 643"/>
                <a:gd name="T14" fmla="*/ 609 w 644"/>
                <a:gd name="T15" fmla="*/ 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643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D1CF64B-4470-4151-8C72-7300A44FA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98" y="3802586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2C05C4F-E4C9-4030-81CB-F147FF2C15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0158" y="94882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D373C21D-4296-4553-8D39-33E20728D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998" y="730250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F91BDB71-5A1B-41FD-AEBF-EEDE9597C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7" y="5465761"/>
              <a:ext cx="430213" cy="430213"/>
            </a:xfrm>
            <a:custGeom>
              <a:avLst/>
              <a:gdLst>
                <a:gd name="T0" fmla="*/ 170 w 206"/>
                <a:gd name="T1" fmla="*/ 37 h 206"/>
                <a:gd name="T2" fmla="*/ 170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70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F58AB683-6E80-4F78-B6DB-7ECBDA0726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425" y="5585890"/>
              <a:ext cx="330055" cy="30135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049BA90-126A-4F48-83A1-DB1CC40F8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994" y="3779475"/>
              <a:ext cx="950913" cy="954088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65CD3EEA-3A0B-4627-BAF2-D3E286916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907" y="3349262"/>
              <a:ext cx="430213" cy="430213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TextBox 29">
            <a:extLst>
              <a:ext uri="{FF2B5EF4-FFF2-40B4-BE49-F238E27FC236}">
                <a16:creationId xmlns:a16="http://schemas.microsoft.com/office/drawing/2014/main" id="{F27B022B-1C86-48F5-82D7-A50E3BE8ACCE}"/>
              </a:ext>
            </a:extLst>
          </p:cNvPr>
          <p:cNvSpPr txBox="1"/>
          <p:nvPr/>
        </p:nvSpPr>
        <p:spPr>
          <a:xfrm>
            <a:off x="7640505" y="1727742"/>
            <a:ext cx="41601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APPLICAZIONE</a:t>
            </a:r>
          </a:p>
          <a:p>
            <a:r>
              <a:rPr lang="en-US" sz="4000">
                <a:solidFill>
                  <a:schemeClr val="bg1"/>
                </a:solidFill>
                <a:latin typeface="Montserrat" panose="00000500000000000000" pitchFamily="50" charset="0"/>
              </a:rPr>
              <a:t>DESKTOP</a:t>
            </a:r>
          </a:p>
        </p:txBody>
      </p:sp>
      <p:sp>
        <p:nvSpPr>
          <p:cNvPr id="62" name="TextBox 30">
            <a:extLst>
              <a:ext uri="{FF2B5EF4-FFF2-40B4-BE49-F238E27FC236}">
                <a16:creationId xmlns:a16="http://schemas.microsoft.com/office/drawing/2014/main" id="{8F5C4E57-8DA7-43A3-83C3-EDEB086E9DAC}"/>
              </a:ext>
            </a:extLst>
          </p:cNvPr>
          <p:cNvSpPr txBox="1"/>
          <p:nvPr/>
        </p:nvSpPr>
        <p:spPr>
          <a:xfrm>
            <a:off x="7678605" y="1318327"/>
            <a:ext cx="3968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>
                <a:solidFill>
                  <a:schemeClr val="bg1"/>
                </a:solidFill>
                <a:latin typeface="Montserrat" panose="00000500000000000000" pitchFamily="50" charset="0"/>
              </a:rPr>
              <a:t>NEL DETTAGLIO - CV19OFFICE</a:t>
            </a:r>
          </a:p>
        </p:txBody>
      </p:sp>
      <p:sp>
        <p:nvSpPr>
          <p:cNvPr id="63" name="Rectangle 28">
            <a:extLst>
              <a:ext uri="{FF2B5EF4-FFF2-40B4-BE49-F238E27FC236}">
                <a16:creationId xmlns:a16="http://schemas.microsoft.com/office/drawing/2014/main" id="{3F443016-6E88-421B-82AA-1EFE1840CDBD}"/>
              </a:ext>
            </a:extLst>
          </p:cNvPr>
          <p:cNvSpPr/>
          <p:nvPr/>
        </p:nvSpPr>
        <p:spPr>
          <a:xfrm>
            <a:off x="7678605" y="3226975"/>
            <a:ext cx="3457599" cy="324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Una UI semplice e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intuitiva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64" name="Rectangle 28">
            <a:extLst>
              <a:ext uri="{FF2B5EF4-FFF2-40B4-BE49-F238E27FC236}">
                <a16:creationId xmlns:a16="http://schemas.microsoft.com/office/drawing/2014/main" id="{DC3DD647-6F13-4FE0-B32B-E09AC76926B2}"/>
              </a:ext>
            </a:extLst>
          </p:cNvPr>
          <p:cNvSpPr/>
          <p:nvPr/>
        </p:nvSpPr>
        <p:spPr>
          <a:xfrm>
            <a:off x="7678604" y="3551744"/>
            <a:ext cx="4513396" cy="315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Un explorer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adatto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ad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ogni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esigenza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65" name="Rectangle 28">
            <a:extLst>
              <a:ext uri="{FF2B5EF4-FFF2-40B4-BE49-F238E27FC236}">
                <a16:creationId xmlns:a16="http://schemas.microsoft.com/office/drawing/2014/main" id="{97411FE8-AEC8-410A-A471-0B897FA72431}"/>
              </a:ext>
            </a:extLst>
          </p:cNvPr>
          <p:cNvSpPr/>
          <p:nvPr/>
        </p:nvSpPr>
        <p:spPr>
          <a:xfrm>
            <a:off x="7678604" y="4255204"/>
            <a:ext cx="3457599" cy="324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Un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autopilota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per la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revisione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automatica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</a:p>
        </p:txBody>
      </p:sp>
      <p:sp>
        <p:nvSpPr>
          <p:cNvPr id="66" name="Rectangle 28">
            <a:extLst>
              <a:ext uri="{FF2B5EF4-FFF2-40B4-BE49-F238E27FC236}">
                <a16:creationId xmlns:a16="http://schemas.microsoft.com/office/drawing/2014/main" id="{29414EB7-06E0-4F66-B453-260240044AA2}"/>
              </a:ext>
            </a:extLst>
          </p:cNvPr>
          <p:cNvSpPr/>
          <p:nvPr/>
        </p:nvSpPr>
        <p:spPr>
          <a:xfrm>
            <a:off x="7681074" y="4626153"/>
            <a:ext cx="3457599" cy="324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Un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regolamento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a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</a:rPr>
              <a:t>portata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</a:rPr>
              <a:t> di click </a:t>
            </a:r>
          </a:p>
        </p:txBody>
      </p:sp>
      <p:grpSp>
        <p:nvGrpSpPr>
          <p:cNvPr id="67" name="Group 32">
            <a:extLst>
              <a:ext uri="{FF2B5EF4-FFF2-40B4-BE49-F238E27FC236}">
                <a16:creationId xmlns:a16="http://schemas.microsoft.com/office/drawing/2014/main" id="{290B8D7E-E8A4-4405-BB16-976F6B50C4FA}"/>
              </a:ext>
            </a:extLst>
          </p:cNvPr>
          <p:cNvGrpSpPr/>
          <p:nvPr/>
        </p:nvGrpSpPr>
        <p:grpSpPr>
          <a:xfrm rot="10593921">
            <a:off x="-1894848" y="265485"/>
            <a:ext cx="7665515" cy="6598398"/>
            <a:chOff x="4437550" y="-353292"/>
            <a:chExt cx="7665515" cy="6598398"/>
          </a:xfrm>
          <a:solidFill>
            <a:srgbClr val="FF9900"/>
          </a:solidFill>
        </p:grpSpPr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533B9365-80BE-48E4-9D39-F5BF88EA6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532" y="3302924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B745CF9C-CACE-4B5B-B811-5B719EE06E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1368" y="540239"/>
              <a:ext cx="470492" cy="429578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51AEACD8-3AB3-44EA-8B5C-74615FF97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550" y="1770853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D16E7AB5-805B-438A-9F74-197D5280B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0654" y="2540196"/>
              <a:ext cx="1002411" cy="1002411"/>
            </a:xfrm>
            <a:custGeom>
              <a:avLst/>
              <a:gdLst>
                <a:gd name="T0" fmla="*/ 328 w 335"/>
                <a:gd name="T1" fmla="*/ 56 h 335"/>
                <a:gd name="T2" fmla="*/ 299 w 335"/>
                <a:gd name="T3" fmla="*/ 57 h 335"/>
                <a:gd name="T4" fmla="*/ 274 w 335"/>
                <a:gd name="T5" fmla="*/ 57 h 335"/>
                <a:gd name="T6" fmla="*/ 274 w 335"/>
                <a:gd name="T7" fmla="*/ 81 h 335"/>
                <a:gd name="T8" fmla="*/ 273 w 335"/>
                <a:gd name="T9" fmla="*/ 110 h 335"/>
                <a:gd name="T10" fmla="*/ 245 w 335"/>
                <a:gd name="T11" fmla="*/ 111 h 335"/>
                <a:gd name="T12" fmla="*/ 220 w 335"/>
                <a:gd name="T13" fmla="*/ 111 h 335"/>
                <a:gd name="T14" fmla="*/ 220 w 335"/>
                <a:gd name="T15" fmla="*/ 136 h 335"/>
                <a:gd name="T16" fmla="*/ 219 w 335"/>
                <a:gd name="T17" fmla="*/ 164 h 335"/>
                <a:gd name="T18" fmla="*/ 190 w 335"/>
                <a:gd name="T19" fmla="*/ 165 h 335"/>
                <a:gd name="T20" fmla="*/ 166 w 335"/>
                <a:gd name="T21" fmla="*/ 166 h 335"/>
                <a:gd name="T22" fmla="*/ 165 w 335"/>
                <a:gd name="T23" fmla="*/ 190 h 335"/>
                <a:gd name="T24" fmla="*/ 164 w 335"/>
                <a:gd name="T25" fmla="*/ 219 h 335"/>
                <a:gd name="T26" fmla="*/ 136 w 335"/>
                <a:gd name="T27" fmla="*/ 220 h 335"/>
                <a:gd name="T28" fmla="*/ 111 w 335"/>
                <a:gd name="T29" fmla="*/ 220 h 335"/>
                <a:gd name="T30" fmla="*/ 111 w 335"/>
                <a:gd name="T31" fmla="*/ 245 h 335"/>
                <a:gd name="T32" fmla="*/ 110 w 335"/>
                <a:gd name="T33" fmla="*/ 273 h 335"/>
                <a:gd name="T34" fmla="*/ 81 w 335"/>
                <a:gd name="T35" fmla="*/ 274 h 335"/>
                <a:gd name="T36" fmla="*/ 57 w 335"/>
                <a:gd name="T37" fmla="*/ 274 h 335"/>
                <a:gd name="T38" fmla="*/ 57 w 335"/>
                <a:gd name="T39" fmla="*/ 299 h 335"/>
                <a:gd name="T40" fmla="*/ 56 w 335"/>
                <a:gd name="T41" fmla="*/ 327 h 335"/>
                <a:gd name="T42" fmla="*/ 27 w 335"/>
                <a:gd name="T43" fmla="*/ 329 h 335"/>
                <a:gd name="T44" fmla="*/ 2 w 335"/>
                <a:gd name="T45" fmla="*/ 329 h 335"/>
                <a:gd name="T46" fmla="*/ 0 w 335"/>
                <a:gd name="T47" fmla="*/ 326 h 335"/>
                <a:gd name="T48" fmla="*/ 28 w 335"/>
                <a:gd name="T49" fmla="*/ 325 h 335"/>
                <a:gd name="T50" fmla="*/ 53 w 335"/>
                <a:gd name="T51" fmla="*/ 325 h 335"/>
                <a:gd name="T52" fmla="*/ 53 w 335"/>
                <a:gd name="T53" fmla="*/ 300 h 335"/>
                <a:gd name="T54" fmla="*/ 54 w 335"/>
                <a:gd name="T55" fmla="*/ 271 h 335"/>
                <a:gd name="T56" fmla="*/ 83 w 335"/>
                <a:gd name="T57" fmla="*/ 270 h 335"/>
                <a:gd name="T58" fmla="*/ 107 w 335"/>
                <a:gd name="T59" fmla="*/ 270 h 335"/>
                <a:gd name="T60" fmla="*/ 107 w 335"/>
                <a:gd name="T61" fmla="*/ 246 h 335"/>
                <a:gd name="T62" fmla="*/ 108 w 335"/>
                <a:gd name="T63" fmla="*/ 217 h 335"/>
                <a:gd name="T64" fmla="*/ 137 w 335"/>
                <a:gd name="T65" fmla="*/ 216 h 335"/>
                <a:gd name="T66" fmla="*/ 162 w 335"/>
                <a:gd name="T67" fmla="*/ 216 h 335"/>
                <a:gd name="T68" fmla="*/ 162 w 335"/>
                <a:gd name="T69" fmla="*/ 191 h 335"/>
                <a:gd name="T70" fmla="*/ 163 w 335"/>
                <a:gd name="T71" fmla="*/ 163 h 335"/>
                <a:gd name="T72" fmla="*/ 191 w 335"/>
                <a:gd name="T73" fmla="*/ 162 h 335"/>
                <a:gd name="T74" fmla="*/ 216 w 335"/>
                <a:gd name="T75" fmla="*/ 162 h 335"/>
                <a:gd name="T76" fmla="*/ 216 w 335"/>
                <a:gd name="T77" fmla="*/ 137 h 335"/>
                <a:gd name="T78" fmla="*/ 217 w 335"/>
                <a:gd name="T79" fmla="*/ 108 h 335"/>
                <a:gd name="T80" fmla="*/ 246 w 335"/>
                <a:gd name="T81" fmla="*/ 107 h 335"/>
                <a:gd name="T82" fmla="*/ 270 w 335"/>
                <a:gd name="T83" fmla="*/ 107 h 335"/>
                <a:gd name="T84" fmla="*/ 270 w 335"/>
                <a:gd name="T85" fmla="*/ 83 h 335"/>
                <a:gd name="T86" fmla="*/ 271 w 335"/>
                <a:gd name="T87" fmla="*/ 54 h 335"/>
                <a:gd name="T88" fmla="*/ 300 w 335"/>
                <a:gd name="T89" fmla="*/ 53 h 335"/>
                <a:gd name="T90" fmla="*/ 325 w 335"/>
                <a:gd name="T91" fmla="*/ 53 h 335"/>
                <a:gd name="T92" fmla="*/ 325 w 335"/>
                <a:gd name="T93" fmla="*/ 28 h 335"/>
                <a:gd name="T94" fmla="*/ 326 w 335"/>
                <a:gd name="T95" fmla="*/ 0 h 335"/>
                <a:gd name="T96" fmla="*/ 329 w 335"/>
                <a:gd name="T97" fmla="*/ 2 h 335"/>
                <a:gd name="T98" fmla="*/ 329 w 335"/>
                <a:gd name="T99" fmla="*/ 27 h 335"/>
                <a:gd name="T100" fmla="*/ 328 w 335"/>
                <a:gd name="T101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35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CE01FA77-E31B-4BBE-B65A-37DC1C065C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1531" y="5867225"/>
              <a:ext cx="334022" cy="304975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4D13C14D-2A8F-4AD7-B7B3-388CFF1E6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7542" y="3900875"/>
              <a:ext cx="479367" cy="479367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6A7148C8-DE6F-4A29-B0AC-A214FC30D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039" y="-353292"/>
              <a:ext cx="1104631" cy="110831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FC46C69-B8AD-492D-9D1F-73971FB46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269" y="5305197"/>
              <a:ext cx="936781" cy="939909"/>
            </a:xfrm>
            <a:custGeom>
              <a:avLst/>
              <a:gdLst>
                <a:gd name="T0" fmla="*/ 421 w 456"/>
                <a:gd name="T1" fmla="*/ 35 h 457"/>
                <a:gd name="T2" fmla="*/ 421 w 456"/>
                <a:gd name="T3" fmla="*/ 163 h 457"/>
                <a:gd name="T4" fmla="*/ 162 w 456"/>
                <a:gd name="T5" fmla="*/ 422 h 457"/>
                <a:gd name="T6" fmla="*/ 35 w 456"/>
                <a:gd name="T7" fmla="*/ 422 h 457"/>
                <a:gd name="T8" fmla="*/ 35 w 456"/>
                <a:gd name="T9" fmla="*/ 422 h 457"/>
                <a:gd name="T10" fmla="*/ 35 w 456"/>
                <a:gd name="T11" fmla="*/ 294 h 457"/>
                <a:gd name="T12" fmla="*/ 294 w 456"/>
                <a:gd name="T13" fmla="*/ 35 h 457"/>
                <a:gd name="T14" fmla="*/ 421 w 456"/>
                <a:gd name="T15" fmla="*/ 3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6" h="457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308B5524-40BB-4C05-A1D2-9CDE64F5A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237" y="5249487"/>
              <a:ext cx="380909" cy="380909"/>
            </a:xfrm>
            <a:custGeom>
              <a:avLst/>
              <a:gdLst>
                <a:gd name="T0" fmla="*/ 169 w 206"/>
                <a:gd name="T1" fmla="*/ 37 h 206"/>
                <a:gd name="T2" fmla="*/ 169 w 206"/>
                <a:gd name="T3" fmla="*/ 170 h 206"/>
                <a:gd name="T4" fmla="*/ 37 w 206"/>
                <a:gd name="T5" fmla="*/ 170 h 206"/>
                <a:gd name="T6" fmla="*/ 37 w 206"/>
                <a:gd name="T7" fmla="*/ 37 h 206"/>
                <a:gd name="T8" fmla="*/ 169 w 206"/>
                <a:gd name="T9" fmla="*/ 3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F9F3BB1B-9F6E-4060-9FED-0F11E2452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6332" y="173005"/>
              <a:ext cx="402210" cy="367234"/>
            </a:xfrm>
            <a:custGeom>
              <a:avLst/>
              <a:gdLst>
                <a:gd name="T0" fmla="*/ 123 w 245"/>
                <a:gd name="T1" fmla="*/ 223 h 223"/>
                <a:gd name="T2" fmla="*/ 44 w 245"/>
                <a:gd name="T3" fmla="*/ 190 h 223"/>
                <a:gd name="T4" fmla="*/ 44 w 245"/>
                <a:gd name="T5" fmla="*/ 32 h 223"/>
                <a:gd name="T6" fmla="*/ 123 w 245"/>
                <a:gd name="T7" fmla="*/ 0 h 223"/>
                <a:gd name="T8" fmla="*/ 202 w 245"/>
                <a:gd name="T9" fmla="*/ 32 h 223"/>
                <a:gd name="T10" fmla="*/ 202 w 245"/>
                <a:gd name="T11" fmla="*/ 32 h 223"/>
                <a:gd name="T12" fmla="*/ 202 w 245"/>
                <a:gd name="T13" fmla="*/ 190 h 223"/>
                <a:gd name="T14" fmla="*/ 123 w 245"/>
                <a:gd name="T15" fmla="*/ 223 h 223"/>
                <a:gd name="T16" fmla="*/ 123 w 245"/>
                <a:gd name="T17" fmla="*/ 36 h 223"/>
                <a:gd name="T18" fmla="*/ 69 w 245"/>
                <a:gd name="T19" fmla="*/ 58 h 223"/>
                <a:gd name="T20" fmla="*/ 69 w 245"/>
                <a:gd name="T21" fmla="*/ 165 h 223"/>
                <a:gd name="T22" fmla="*/ 123 w 245"/>
                <a:gd name="T23" fmla="*/ 187 h 223"/>
                <a:gd name="T24" fmla="*/ 176 w 245"/>
                <a:gd name="T25" fmla="*/ 165 h 223"/>
                <a:gd name="T26" fmla="*/ 176 w 245"/>
                <a:gd name="T27" fmla="*/ 58 h 223"/>
                <a:gd name="T28" fmla="*/ 123 w 245"/>
                <a:gd name="T29" fmla="*/ 3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223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08">
            <a:extLst>
              <a:ext uri="{FF2B5EF4-FFF2-40B4-BE49-F238E27FC236}">
                <a16:creationId xmlns:a16="http://schemas.microsoft.com/office/drawing/2014/main" id="{0F52D268-743B-4E3D-93F2-ECC1B04DA328}"/>
              </a:ext>
            </a:extLst>
          </p:cNvPr>
          <p:cNvGrpSpPr/>
          <p:nvPr/>
        </p:nvGrpSpPr>
        <p:grpSpPr>
          <a:xfrm>
            <a:off x="306204" y="1829599"/>
            <a:ext cx="5180012" cy="3952874"/>
            <a:chOff x="363538" y="1828801"/>
            <a:chExt cx="5180012" cy="3952874"/>
          </a:xfrm>
        </p:grpSpPr>
        <p:sp>
          <p:nvSpPr>
            <p:cNvPr id="160" name="Freeform 5">
              <a:extLst>
                <a:ext uri="{FF2B5EF4-FFF2-40B4-BE49-F238E27FC236}">
                  <a16:creationId xmlns:a16="http://schemas.microsoft.com/office/drawing/2014/main" id="{DAECF6CF-4ED7-46BF-B00A-BDB9AB0F2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38" y="5503863"/>
              <a:ext cx="5180012" cy="277812"/>
            </a:xfrm>
            <a:custGeom>
              <a:avLst/>
              <a:gdLst>
                <a:gd name="T0" fmla="*/ 1299 w 1995"/>
                <a:gd name="T1" fmla="*/ 0 h 107"/>
                <a:gd name="T2" fmla="*/ 696 w 1995"/>
                <a:gd name="T3" fmla="*/ 0 h 107"/>
                <a:gd name="T4" fmla="*/ 664 w 1995"/>
                <a:gd name="T5" fmla="*/ 32 h 107"/>
                <a:gd name="T6" fmla="*/ 666 w 1995"/>
                <a:gd name="T7" fmla="*/ 43 h 107"/>
                <a:gd name="T8" fmla="*/ 32 w 1995"/>
                <a:gd name="T9" fmla="*/ 43 h 107"/>
                <a:gd name="T10" fmla="*/ 0 w 1995"/>
                <a:gd name="T11" fmla="*/ 75 h 107"/>
                <a:gd name="T12" fmla="*/ 32 w 1995"/>
                <a:gd name="T13" fmla="*/ 107 h 107"/>
                <a:gd name="T14" fmla="*/ 1963 w 1995"/>
                <a:gd name="T15" fmla="*/ 107 h 107"/>
                <a:gd name="T16" fmla="*/ 1995 w 1995"/>
                <a:gd name="T17" fmla="*/ 75 h 107"/>
                <a:gd name="T18" fmla="*/ 1963 w 1995"/>
                <a:gd name="T19" fmla="*/ 43 h 107"/>
                <a:gd name="T20" fmla="*/ 1329 w 1995"/>
                <a:gd name="T21" fmla="*/ 43 h 107"/>
                <a:gd name="T22" fmla="*/ 1331 w 1995"/>
                <a:gd name="T23" fmla="*/ 32 h 107"/>
                <a:gd name="T24" fmla="*/ 1299 w 1995"/>
                <a:gd name="T2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5" h="107">
                  <a:moveTo>
                    <a:pt x="1299" y="0"/>
                  </a:moveTo>
                  <a:cubicBezTo>
                    <a:pt x="696" y="0"/>
                    <a:pt x="696" y="0"/>
                    <a:pt x="696" y="0"/>
                  </a:cubicBezTo>
                  <a:cubicBezTo>
                    <a:pt x="679" y="0"/>
                    <a:pt x="664" y="14"/>
                    <a:pt x="664" y="32"/>
                  </a:cubicBezTo>
                  <a:cubicBezTo>
                    <a:pt x="664" y="36"/>
                    <a:pt x="665" y="39"/>
                    <a:pt x="666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14" y="43"/>
                    <a:pt x="0" y="57"/>
                    <a:pt x="0" y="75"/>
                  </a:cubicBezTo>
                  <a:cubicBezTo>
                    <a:pt x="0" y="92"/>
                    <a:pt x="14" y="107"/>
                    <a:pt x="32" y="107"/>
                  </a:cubicBezTo>
                  <a:cubicBezTo>
                    <a:pt x="1963" y="107"/>
                    <a:pt x="1963" y="107"/>
                    <a:pt x="1963" y="107"/>
                  </a:cubicBezTo>
                  <a:cubicBezTo>
                    <a:pt x="1980" y="107"/>
                    <a:pt x="1995" y="92"/>
                    <a:pt x="1995" y="75"/>
                  </a:cubicBezTo>
                  <a:cubicBezTo>
                    <a:pt x="1995" y="57"/>
                    <a:pt x="1980" y="43"/>
                    <a:pt x="1963" y="43"/>
                  </a:cubicBezTo>
                  <a:cubicBezTo>
                    <a:pt x="1329" y="43"/>
                    <a:pt x="1329" y="43"/>
                    <a:pt x="1329" y="43"/>
                  </a:cubicBezTo>
                  <a:cubicBezTo>
                    <a:pt x="1330" y="39"/>
                    <a:pt x="1331" y="36"/>
                    <a:pt x="1331" y="32"/>
                  </a:cubicBezTo>
                  <a:cubicBezTo>
                    <a:pt x="1331" y="14"/>
                    <a:pt x="1317" y="0"/>
                    <a:pt x="1299" y="0"/>
                  </a:cubicBezTo>
                </a:path>
              </a:pathLst>
            </a:custGeom>
            <a:solidFill>
              <a:schemeClr val="tx1">
                <a:alpha val="6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">
              <a:extLst>
                <a:ext uri="{FF2B5EF4-FFF2-40B4-BE49-F238E27FC236}">
                  <a16:creationId xmlns:a16="http://schemas.microsoft.com/office/drawing/2014/main" id="{B82F36B7-93FA-4776-9937-4C328976A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050" y="3965575"/>
              <a:ext cx="247650" cy="268287"/>
            </a:xfrm>
            <a:custGeom>
              <a:avLst/>
              <a:gdLst>
                <a:gd name="T0" fmla="*/ 62 w 95"/>
                <a:gd name="T1" fmla="*/ 103 h 103"/>
                <a:gd name="T2" fmla="*/ 13 w 95"/>
                <a:gd name="T3" fmla="*/ 103 h 103"/>
                <a:gd name="T4" fmla="*/ 0 w 95"/>
                <a:gd name="T5" fmla="*/ 90 h 103"/>
                <a:gd name="T6" fmla="*/ 0 w 95"/>
                <a:gd name="T7" fmla="*/ 90 h 103"/>
                <a:gd name="T8" fmla="*/ 13 w 95"/>
                <a:gd name="T9" fmla="*/ 77 h 103"/>
                <a:gd name="T10" fmla="*/ 62 w 95"/>
                <a:gd name="T11" fmla="*/ 77 h 103"/>
                <a:gd name="T12" fmla="*/ 70 w 95"/>
                <a:gd name="T13" fmla="*/ 69 h 103"/>
                <a:gd name="T14" fmla="*/ 70 w 95"/>
                <a:gd name="T15" fmla="*/ 33 h 103"/>
                <a:gd name="T16" fmla="*/ 62 w 95"/>
                <a:gd name="T17" fmla="*/ 25 h 103"/>
                <a:gd name="T18" fmla="*/ 13 w 95"/>
                <a:gd name="T19" fmla="*/ 25 h 103"/>
                <a:gd name="T20" fmla="*/ 0 w 95"/>
                <a:gd name="T21" fmla="*/ 12 h 103"/>
                <a:gd name="T22" fmla="*/ 13 w 95"/>
                <a:gd name="T23" fmla="*/ 0 h 103"/>
                <a:gd name="T24" fmla="*/ 62 w 95"/>
                <a:gd name="T25" fmla="*/ 0 h 103"/>
                <a:gd name="T26" fmla="*/ 95 w 95"/>
                <a:gd name="T27" fmla="*/ 33 h 103"/>
                <a:gd name="T28" fmla="*/ 95 w 95"/>
                <a:gd name="T29" fmla="*/ 69 h 103"/>
                <a:gd name="T30" fmla="*/ 62 w 95"/>
                <a:gd name="T3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103">
                  <a:moveTo>
                    <a:pt x="62" y="103"/>
                  </a:moveTo>
                  <a:cubicBezTo>
                    <a:pt x="13" y="103"/>
                    <a:pt x="13" y="103"/>
                    <a:pt x="13" y="103"/>
                  </a:cubicBezTo>
                  <a:cubicBezTo>
                    <a:pt x="6" y="103"/>
                    <a:pt x="0" y="97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83"/>
                    <a:pt x="6" y="77"/>
                    <a:pt x="13" y="77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6" y="77"/>
                    <a:pt x="70" y="74"/>
                    <a:pt x="70" y="69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28"/>
                    <a:pt x="66" y="25"/>
                    <a:pt x="6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6" y="25"/>
                    <a:pt x="0" y="19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80" y="0"/>
                    <a:pt x="95" y="14"/>
                    <a:pt x="95" y="33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95" y="88"/>
                    <a:pt x="80" y="103"/>
                    <a:pt x="62" y="103"/>
                  </a:cubicBezTo>
                  <a:close/>
                </a:path>
              </a:pathLst>
            </a:custGeom>
            <a:solidFill>
              <a:srgbClr val="0079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7">
              <a:extLst>
                <a:ext uri="{FF2B5EF4-FFF2-40B4-BE49-F238E27FC236}">
                  <a16:creationId xmlns:a16="http://schemas.microsoft.com/office/drawing/2014/main" id="{7AF05E50-F631-42EC-B87B-761A25C63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4650" y="3859213"/>
              <a:ext cx="365125" cy="465137"/>
            </a:xfrm>
            <a:prstGeom prst="rect">
              <a:avLst/>
            </a:prstGeom>
            <a:solidFill>
              <a:srgbClr val="009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8">
              <a:extLst>
                <a:ext uri="{FF2B5EF4-FFF2-40B4-BE49-F238E27FC236}">
                  <a16:creationId xmlns:a16="http://schemas.microsoft.com/office/drawing/2014/main" id="{D590749E-4AB8-4E8D-AE76-15310ADCB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5163" y="3859213"/>
              <a:ext cx="74612" cy="465137"/>
            </a:xfrm>
            <a:prstGeom prst="rect">
              <a:avLst/>
            </a:prstGeom>
            <a:solidFill>
              <a:srgbClr val="0091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9">
              <a:extLst>
                <a:ext uri="{FF2B5EF4-FFF2-40B4-BE49-F238E27FC236}">
                  <a16:creationId xmlns:a16="http://schemas.microsoft.com/office/drawing/2014/main" id="{2CB8D834-B70A-455E-90FC-7FEEE1067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3225" y="3859213"/>
              <a:ext cx="107950" cy="465137"/>
            </a:xfrm>
            <a:prstGeom prst="rect">
              <a:avLst/>
            </a:prstGeom>
            <a:solidFill>
              <a:srgbClr val="00A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10">
              <a:extLst>
                <a:ext uri="{FF2B5EF4-FFF2-40B4-BE49-F238E27FC236}">
                  <a16:creationId xmlns:a16="http://schemas.microsoft.com/office/drawing/2014/main" id="{BD816B34-687D-4A3B-8FC7-7FA55F1D0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5825" y="4005263"/>
              <a:ext cx="300037" cy="301625"/>
            </a:xfrm>
            <a:prstGeom prst="ellipse">
              <a:avLst/>
            </a:prstGeom>
            <a:solidFill>
              <a:srgbClr val="4A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1">
              <a:extLst>
                <a:ext uri="{FF2B5EF4-FFF2-40B4-BE49-F238E27FC236}">
                  <a16:creationId xmlns:a16="http://schemas.microsoft.com/office/drawing/2014/main" id="{4A871EC4-1080-42FA-A57F-86CF3F30C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0388" y="4164013"/>
              <a:ext cx="950912" cy="160337"/>
            </a:xfrm>
            <a:custGeom>
              <a:avLst/>
              <a:gdLst>
                <a:gd name="T0" fmla="*/ 0 w 366"/>
                <a:gd name="T1" fmla="*/ 62 h 62"/>
                <a:gd name="T2" fmla="*/ 366 w 366"/>
                <a:gd name="T3" fmla="*/ 62 h 62"/>
                <a:gd name="T4" fmla="*/ 366 w 366"/>
                <a:gd name="T5" fmla="*/ 28 h 62"/>
                <a:gd name="T6" fmla="*/ 338 w 366"/>
                <a:gd name="T7" fmla="*/ 0 h 62"/>
                <a:gd name="T8" fmla="*/ 28 w 366"/>
                <a:gd name="T9" fmla="*/ 0 h 62"/>
                <a:gd name="T10" fmla="*/ 0 w 366"/>
                <a:gd name="T11" fmla="*/ 28 h 62"/>
                <a:gd name="T12" fmla="*/ 0 w 366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62">
                  <a:moveTo>
                    <a:pt x="0" y="62"/>
                  </a:moveTo>
                  <a:cubicBezTo>
                    <a:pt x="366" y="62"/>
                    <a:pt x="366" y="62"/>
                    <a:pt x="366" y="62"/>
                  </a:cubicBezTo>
                  <a:cubicBezTo>
                    <a:pt x="366" y="28"/>
                    <a:pt x="366" y="28"/>
                    <a:pt x="366" y="28"/>
                  </a:cubicBezTo>
                  <a:cubicBezTo>
                    <a:pt x="366" y="13"/>
                    <a:pt x="353" y="0"/>
                    <a:pt x="33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12">
              <a:extLst>
                <a:ext uri="{FF2B5EF4-FFF2-40B4-BE49-F238E27FC236}">
                  <a16:creationId xmlns:a16="http://schemas.microsoft.com/office/drawing/2014/main" id="{D58EA498-EDFC-43F8-B3F5-4F7F26D11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8250" y="4164013"/>
              <a:ext cx="158750" cy="16033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3">
              <a:extLst>
                <a:ext uri="{FF2B5EF4-FFF2-40B4-BE49-F238E27FC236}">
                  <a16:creationId xmlns:a16="http://schemas.microsoft.com/office/drawing/2014/main" id="{C2E047EF-C993-4C43-9C00-D0A031460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63" y="2328863"/>
              <a:ext cx="760412" cy="1676400"/>
            </a:xfrm>
            <a:custGeom>
              <a:avLst/>
              <a:gdLst>
                <a:gd name="T0" fmla="*/ 145 w 479"/>
                <a:gd name="T1" fmla="*/ 1056 h 1056"/>
                <a:gd name="T2" fmla="*/ 178 w 479"/>
                <a:gd name="T3" fmla="*/ 1056 h 1056"/>
                <a:gd name="T4" fmla="*/ 178 w 479"/>
                <a:gd name="T5" fmla="*/ 740 h 1056"/>
                <a:gd name="T6" fmla="*/ 479 w 479"/>
                <a:gd name="T7" fmla="*/ 329 h 1056"/>
                <a:gd name="T8" fmla="*/ 91 w 479"/>
                <a:gd name="T9" fmla="*/ 0 h 1056"/>
                <a:gd name="T10" fmla="*/ 0 w 479"/>
                <a:gd name="T11" fmla="*/ 210 h 1056"/>
                <a:gd name="T12" fmla="*/ 24 w 479"/>
                <a:gd name="T13" fmla="*/ 231 h 1056"/>
                <a:gd name="T14" fmla="*/ 101 w 479"/>
                <a:gd name="T15" fmla="*/ 51 h 1056"/>
                <a:gd name="T16" fmla="*/ 433 w 479"/>
                <a:gd name="T17" fmla="*/ 334 h 1056"/>
                <a:gd name="T18" fmla="*/ 145 w 479"/>
                <a:gd name="T19" fmla="*/ 729 h 1056"/>
                <a:gd name="T20" fmla="*/ 145 w 479"/>
                <a:gd name="T21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9" h="1056">
                  <a:moveTo>
                    <a:pt x="145" y="1056"/>
                  </a:moveTo>
                  <a:lnTo>
                    <a:pt x="178" y="1056"/>
                  </a:lnTo>
                  <a:lnTo>
                    <a:pt x="178" y="740"/>
                  </a:lnTo>
                  <a:lnTo>
                    <a:pt x="479" y="329"/>
                  </a:lnTo>
                  <a:lnTo>
                    <a:pt x="91" y="0"/>
                  </a:lnTo>
                  <a:lnTo>
                    <a:pt x="0" y="210"/>
                  </a:lnTo>
                  <a:lnTo>
                    <a:pt x="24" y="231"/>
                  </a:lnTo>
                  <a:lnTo>
                    <a:pt x="101" y="51"/>
                  </a:lnTo>
                  <a:lnTo>
                    <a:pt x="433" y="334"/>
                  </a:lnTo>
                  <a:lnTo>
                    <a:pt x="145" y="729"/>
                  </a:lnTo>
                  <a:lnTo>
                    <a:pt x="145" y="1056"/>
                  </a:lnTo>
                  <a:close/>
                </a:path>
              </a:pathLst>
            </a:custGeom>
            <a:solidFill>
              <a:srgbClr val="9FC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14">
              <a:extLst>
                <a:ext uri="{FF2B5EF4-FFF2-40B4-BE49-F238E27FC236}">
                  <a16:creationId xmlns:a16="http://schemas.microsoft.com/office/drawing/2014/main" id="{63F78B6E-615E-48F0-A507-F4AE85DC1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2771775"/>
              <a:ext cx="176212" cy="176212"/>
            </a:xfrm>
            <a:prstGeom prst="ellipse">
              <a:avLst/>
            </a:prstGeom>
            <a:solidFill>
              <a:srgbClr val="403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15">
              <a:extLst>
                <a:ext uri="{FF2B5EF4-FFF2-40B4-BE49-F238E27FC236}">
                  <a16:creationId xmlns:a16="http://schemas.microsoft.com/office/drawing/2014/main" id="{56E2A56C-4C16-403A-9CE0-60AF39E26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7738" y="3421063"/>
              <a:ext cx="176212" cy="176212"/>
            </a:xfrm>
            <a:prstGeom prst="ellipse">
              <a:avLst/>
            </a:prstGeom>
            <a:solidFill>
              <a:srgbClr val="403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16">
              <a:extLst>
                <a:ext uri="{FF2B5EF4-FFF2-40B4-BE49-F238E27FC236}">
                  <a16:creationId xmlns:a16="http://schemas.microsoft.com/office/drawing/2014/main" id="{2EB9DB43-4A0A-465E-B764-9F7E52E61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9313" y="2293938"/>
              <a:ext cx="176212" cy="176212"/>
            </a:xfrm>
            <a:prstGeom prst="ellipse">
              <a:avLst/>
            </a:prstGeom>
            <a:solidFill>
              <a:srgbClr val="403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7">
              <a:extLst>
                <a:ext uri="{FF2B5EF4-FFF2-40B4-BE49-F238E27FC236}">
                  <a16:creationId xmlns:a16="http://schemas.microsoft.com/office/drawing/2014/main" id="{0EE3C69B-F761-4E4A-B5DB-D512FCFB5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2865438"/>
              <a:ext cx="447675" cy="446087"/>
            </a:xfrm>
            <a:custGeom>
              <a:avLst/>
              <a:gdLst>
                <a:gd name="T0" fmla="*/ 16 w 172"/>
                <a:gd name="T1" fmla="*/ 115 h 172"/>
                <a:gd name="T2" fmla="*/ 58 w 172"/>
                <a:gd name="T3" fmla="*/ 16 h 172"/>
                <a:gd name="T4" fmla="*/ 157 w 172"/>
                <a:gd name="T5" fmla="*/ 58 h 172"/>
                <a:gd name="T6" fmla="*/ 115 w 172"/>
                <a:gd name="T7" fmla="*/ 157 h 172"/>
                <a:gd name="T8" fmla="*/ 16 w 172"/>
                <a:gd name="T9" fmla="*/ 11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72">
                  <a:moveTo>
                    <a:pt x="16" y="115"/>
                  </a:moveTo>
                  <a:cubicBezTo>
                    <a:pt x="0" y="76"/>
                    <a:pt x="19" y="32"/>
                    <a:pt x="58" y="16"/>
                  </a:cubicBezTo>
                  <a:cubicBezTo>
                    <a:pt x="97" y="0"/>
                    <a:pt x="141" y="19"/>
                    <a:pt x="157" y="58"/>
                  </a:cubicBezTo>
                  <a:cubicBezTo>
                    <a:pt x="172" y="97"/>
                    <a:pt x="153" y="141"/>
                    <a:pt x="115" y="157"/>
                  </a:cubicBezTo>
                  <a:cubicBezTo>
                    <a:pt x="76" y="172"/>
                    <a:pt x="31" y="154"/>
                    <a:pt x="16" y="115"/>
                  </a:cubicBezTo>
                  <a:close/>
                </a:path>
              </a:pathLst>
            </a:custGeom>
            <a:solidFill>
              <a:srgbClr val="FFC2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8">
              <a:extLst>
                <a:ext uri="{FF2B5EF4-FFF2-40B4-BE49-F238E27FC236}">
                  <a16:creationId xmlns:a16="http://schemas.microsoft.com/office/drawing/2014/main" id="{33480F2E-7697-4B2E-8765-1324B0FA6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025" y="2560638"/>
              <a:ext cx="690562" cy="719137"/>
            </a:xfrm>
            <a:custGeom>
              <a:avLst/>
              <a:gdLst>
                <a:gd name="T0" fmla="*/ 237 w 266"/>
                <a:gd name="T1" fmla="*/ 100 h 277"/>
                <a:gd name="T2" fmla="*/ 239 w 266"/>
                <a:gd name="T3" fmla="*/ 93 h 277"/>
                <a:gd name="T4" fmla="*/ 197 w 266"/>
                <a:gd name="T5" fmla="*/ 11 h 277"/>
                <a:gd name="T6" fmla="*/ 115 w 266"/>
                <a:gd name="T7" fmla="*/ 53 h 277"/>
                <a:gd name="T8" fmla="*/ 112 w 266"/>
                <a:gd name="T9" fmla="*/ 60 h 277"/>
                <a:gd name="T10" fmla="*/ 62 w 266"/>
                <a:gd name="T11" fmla="*/ 113 h 277"/>
                <a:gd name="T12" fmla="*/ 11 w 266"/>
                <a:gd name="T13" fmla="*/ 165 h 277"/>
                <a:gd name="T14" fmla="*/ 0 w 266"/>
                <a:gd name="T15" fmla="*/ 198 h 277"/>
                <a:gd name="T16" fmla="*/ 247 w 266"/>
                <a:gd name="T17" fmla="*/ 277 h 277"/>
                <a:gd name="T18" fmla="*/ 258 w 266"/>
                <a:gd name="T19" fmla="*/ 244 h 277"/>
                <a:gd name="T20" fmla="*/ 247 w 266"/>
                <a:gd name="T21" fmla="*/ 172 h 277"/>
                <a:gd name="T22" fmla="*/ 237 w 266"/>
                <a:gd name="T23" fmla="*/ 10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6" h="277">
                  <a:moveTo>
                    <a:pt x="237" y="100"/>
                  </a:moveTo>
                  <a:cubicBezTo>
                    <a:pt x="239" y="93"/>
                    <a:pt x="239" y="93"/>
                    <a:pt x="239" y="93"/>
                  </a:cubicBezTo>
                  <a:cubicBezTo>
                    <a:pt x="250" y="59"/>
                    <a:pt x="231" y="22"/>
                    <a:pt x="197" y="11"/>
                  </a:cubicBezTo>
                  <a:cubicBezTo>
                    <a:pt x="162" y="0"/>
                    <a:pt x="126" y="19"/>
                    <a:pt x="115" y="53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05" y="85"/>
                    <a:pt x="86" y="104"/>
                    <a:pt x="62" y="113"/>
                  </a:cubicBezTo>
                  <a:cubicBezTo>
                    <a:pt x="38" y="121"/>
                    <a:pt x="19" y="141"/>
                    <a:pt x="11" y="165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247" y="277"/>
                    <a:pt x="247" y="277"/>
                    <a:pt x="247" y="277"/>
                  </a:cubicBezTo>
                  <a:cubicBezTo>
                    <a:pt x="258" y="244"/>
                    <a:pt x="258" y="244"/>
                    <a:pt x="258" y="244"/>
                  </a:cubicBezTo>
                  <a:cubicBezTo>
                    <a:pt x="266" y="220"/>
                    <a:pt x="262" y="193"/>
                    <a:pt x="247" y="172"/>
                  </a:cubicBezTo>
                  <a:cubicBezTo>
                    <a:pt x="233" y="151"/>
                    <a:pt x="229" y="125"/>
                    <a:pt x="237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">
              <a:extLst>
                <a:ext uri="{FF2B5EF4-FFF2-40B4-BE49-F238E27FC236}">
                  <a16:creationId xmlns:a16="http://schemas.microsoft.com/office/drawing/2014/main" id="{84D5A3EF-DAA3-4811-B612-7E5DA9DF4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2589213"/>
              <a:ext cx="384175" cy="690562"/>
            </a:xfrm>
            <a:custGeom>
              <a:avLst/>
              <a:gdLst>
                <a:gd name="T0" fmla="*/ 121 w 148"/>
                <a:gd name="T1" fmla="*/ 82 h 266"/>
                <a:gd name="T2" fmla="*/ 119 w 148"/>
                <a:gd name="T3" fmla="*/ 89 h 266"/>
                <a:gd name="T4" fmla="*/ 129 w 148"/>
                <a:gd name="T5" fmla="*/ 161 h 266"/>
                <a:gd name="T6" fmla="*/ 140 w 148"/>
                <a:gd name="T7" fmla="*/ 233 h 266"/>
                <a:gd name="T8" fmla="*/ 129 w 148"/>
                <a:gd name="T9" fmla="*/ 266 h 266"/>
                <a:gd name="T10" fmla="*/ 0 w 148"/>
                <a:gd name="T11" fmla="*/ 225 h 266"/>
                <a:gd name="T12" fmla="*/ 79 w 148"/>
                <a:gd name="T13" fmla="*/ 0 h 266"/>
                <a:gd name="T14" fmla="*/ 121 w 148"/>
                <a:gd name="T15" fmla="*/ 8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266">
                  <a:moveTo>
                    <a:pt x="121" y="82"/>
                  </a:moveTo>
                  <a:cubicBezTo>
                    <a:pt x="119" y="89"/>
                    <a:pt x="119" y="89"/>
                    <a:pt x="119" y="89"/>
                  </a:cubicBezTo>
                  <a:cubicBezTo>
                    <a:pt x="111" y="114"/>
                    <a:pt x="115" y="140"/>
                    <a:pt x="129" y="161"/>
                  </a:cubicBezTo>
                  <a:cubicBezTo>
                    <a:pt x="144" y="182"/>
                    <a:pt x="148" y="209"/>
                    <a:pt x="140" y="233"/>
                  </a:cubicBezTo>
                  <a:cubicBezTo>
                    <a:pt x="129" y="266"/>
                    <a:pt x="129" y="266"/>
                    <a:pt x="129" y="266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13" y="11"/>
                    <a:pt x="132" y="48"/>
                    <a:pt x="121" y="8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20">
              <a:extLst>
                <a:ext uri="{FF2B5EF4-FFF2-40B4-BE49-F238E27FC236}">
                  <a16:creationId xmlns:a16="http://schemas.microsoft.com/office/drawing/2014/main" id="{56173BE7-B836-4672-B735-EB53C7A9B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075" y="4067175"/>
              <a:ext cx="874712" cy="257175"/>
            </a:xfrm>
            <a:custGeom>
              <a:avLst/>
              <a:gdLst>
                <a:gd name="T0" fmla="*/ 484 w 551"/>
                <a:gd name="T1" fmla="*/ 138 h 162"/>
                <a:gd name="T2" fmla="*/ 484 w 551"/>
                <a:gd name="T3" fmla="*/ 25 h 162"/>
                <a:gd name="T4" fmla="*/ 0 w 551"/>
                <a:gd name="T5" fmla="*/ 25 h 162"/>
                <a:gd name="T6" fmla="*/ 0 w 551"/>
                <a:gd name="T7" fmla="*/ 0 h 162"/>
                <a:gd name="T8" fmla="*/ 551 w 551"/>
                <a:gd name="T9" fmla="*/ 0 h 162"/>
                <a:gd name="T10" fmla="*/ 551 w 551"/>
                <a:gd name="T11" fmla="*/ 162 h 162"/>
                <a:gd name="T12" fmla="*/ 0 w 551"/>
                <a:gd name="T13" fmla="*/ 162 h 162"/>
                <a:gd name="T14" fmla="*/ 0 w 551"/>
                <a:gd name="T15" fmla="*/ 138 h 162"/>
                <a:gd name="T16" fmla="*/ 484 w 551"/>
                <a:gd name="T17" fmla="*/ 13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162">
                  <a:moveTo>
                    <a:pt x="484" y="138"/>
                  </a:moveTo>
                  <a:lnTo>
                    <a:pt x="484" y="25"/>
                  </a:lnTo>
                  <a:lnTo>
                    <a:pt x="0" y="25"/>
                  </a:lnTo>
                  <a:lnTo>
                    <a:pt x="0" y="0"/>
                  </a:lnTo>
                  <a:lnTo>
                    <a:pt x="551" y="0"/>
                  </a:lnTo>
                  <a:lnTo>
                    <a:pt x="551" y="162"/>
                  </a:lnTo>
                  <a:lnTo>
                    <a:pt x="0" y="162"/>
                  </a:lnTo>
                  <a:lnTo>
                    <a:pt x="0" y="138"/>
                  </a:lnTo>
                  <a:lnTo>
                    <a:pt x="484" y="138"/>
                  </a:lnTo>
                  <a:close/>
                </a:path>
              </a:pathLst>
            </a:custGeom>
            <a:solidFill>
              <a:srgbClr val="009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21">
              <a:extLst>
                <a:ext uri="{FF2B5EF4-FFF2-40B4-BE49-F238E27FC236}">
                  <a16:creationId xmlns:a16="http://schemas.microsoft.com/office/drawing/2014/main" id="{505D1E12-1666-461A-A3B9-E02520EA6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4106863"/>
              <a:ext cx="788987" cy="179387"/>
            </a:xfrm>
            <a:prstGeom prst="rect">
              <a:avLst/>
            </a:prstGeom>
            <a:solidFill>
              <a:srgbClr val="F6E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22">
              <a:extLst>
                <a:ext uri="{FF2B5EF4-FFF2-40B4-BE49-F238E27FC236}">
                  <a16:creationId xmlns:a16="http://schemas.microsoft.com/office/drawing/2014/main" id="{72055613-6841-4037-8641-A34C8EC13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4106863"/>
              <a:ext cx="788987" cy="36512"/>
            </a:xfrm>
            <a:prstGeom prst="rect">
              <a:avLst/>
            </a:prstGeom>
            <a:solidFill>
              <a:srgbClr val="D5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3">
              <a:extLst>
                <a:ext uri="{FF2B5EF4-FFF2-40B4-BE49-F238E27FC236}">
                  <a16:creationId xmlns:a16="http://schemas.microsoft.com/office/drawing/2014/main" id="{54AE9822-56E2-43B4-8594-857D0D1C9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5088" y="4106863"/>
              <a:ext cx="106362" cy="179387"/>
            </a:xfrm>
            <a:custGeom>
              <a:avLst/>
              <a:gdLst>
                <a:gd name="T0" fmla="*/ 41 w 41"/>
                <a:gd name="T1" fmla="*/ 0 h 69"/>
                <a:gd name="T2" fmla="*/ 41 w 41"/>
                <a:gd name="T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1" h="69">
                  <a:moveTo>
                    <a:pt x="41" y="0"/>
                  </a:moveTo>
                  <a:cubicBezTo>
                    <a:pt x="41" y="0"/>
                    <a:pt x="0" y="24"/>
                    <a:pt x="41" y="69"/>
                  </a:cubicBezTo>
                </a:path>
              </a:pathLst>
            </a:custGeom>
            <a:solidFill>
              <a:srgbClr val="007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4">
              <a:extLst>
                <a:ext uri="{FF2B5EF4-FFF2-40B4-BE49-F238E27FC236}">
                  <a16:creationId xmlns:a16="http://schemas.microsoft.com/office/drawing/2014/main" id="{DD128BE4-E749-4182-8EE5-784E7FBBC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88" y="3800475"/>
              <a:ext cx="876300" cy="266700"/>
            </a:xfrm>
            <a:custGeom>
              <a:avLst/>
              <a:gdLst>
                <a:gd name="T0" fmla="*/ 485 w 552"/>
                <a:gd name="T1" fmla="*/ 144 h 168"/>
                <a:gd name="T2" fmla="*/ 485 w 552"/>
                <a:gd name="T3" fmla="*/ 26 h 168"/>
                <a:gd name="T4" fmla="*/ 0 w 552"/>
                <a:gd name="T5" fmla="*/ 26 h 168"/>
                <a:gd name="T6" fmla="*/ 0 w 552"/>
                <a:gd name="T7" fmla="*/ 0 h 168"/>
                <a:gd name="T8" fmla="*/ 552 w 552"/>
                <a:gd name="T9" fmla="*/ 0 h 168"/>
                <a:gd name="T10" fmla="*/ 552 w 552"/>
                <a:gd name="T11" fmla="*/ 168 h 168"/>
                <a:gd name="T12" fmla="*/ 0 w 552"/>
                <a:gd name="T13" fmla="*/ 168 h 168"/>
                <a:gd name="T14" fmla="*/ 0 w 552"/>
                <a:gd name="T15" fmla="*/ 144 h 168"/>
                <a:gd name="T16" fmla="*/ 485 w 552"/>
                <a:gd name="T17" fmla="*/ 14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2" h="168">
                  <a:moveTo>
                    <a:pt x="485" y="144"/>
                  </a:moveTo>
                  <a:lnTo>
                    <a:pt x="485" y="26"/>
                  </a:lnTo>
                  <a:lnTo>
                    <a:pt x="0" y="26"/>
                  </a:lnTo>
                  <a:lnTo>
                    <a:pt x="0" y="0"/>
                  </a:lnTo>
                  <a:lnTo>
                    <a:pt x="552" y="0"/>
                  </a:lnTo>
                  <a:lnTo>
                    <a:pt x="552" y="168"/>
                  </a:lnTo>
                  <a:lnTo>
                    <a:pt x="0" y="168"/>
                  </a:lnTo>
                  <a:lnTo>
                    <a:pt x="0" y="144"/>
                  </a:lnTo>
                  <a:lnTo>
                    <a:pt x="485" y="144"/>
                  </a:lnTo>
                  <a:close/>
                </a:path>
              </a:pathLst>
            </a:custGeom>
            <a:solidFill>
              <a:srgbClr val="FF8D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25">
              <a:extLst>
                <a:ext uri="{FF2B5EF4-FFF2-40B4-BE49-F238E27FC236}">
                  <a16:creationId xmlns:a16="http://schemas.microsoft.com/office/drawing/2014/main" id="{B1B2B626-7305-4561-A55E-5C8E9BC7B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5" y="3841750"/>
              <a:ext cx="788987" cy="187325"/>
            </a:xfrm>
            <a:prstGeom prst="rect">
              <a:avLst/>
            </a:prstGeom>
            <a:solidFill>
              <a:srgbClr val="F6E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6">
              <a:extLst>
                <a:ext uri="{FF2B5EF4-FFF2-40B4-BE49-F238E27FC236}">
                  <a16:creationId xmlns:a16="http://schemas.microsoft.com/office/drawing/2014/main" id="{6C3DBF5F-62CB-4B20-B123-42D4A4AB2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863" y="3878263"/>
              <a:ext cx="100012" cy="93662"/>
            </a:xfrm>
            <a:custGeom>
              <a:avLst/>
              <a:gdLst>
                <a:gd name="T0" fmla="*/ 63 w 63"/>
                <a:gd name="T1" fmla="*/ 59 h 59"/>
                <a:gd name="T2" fmla="*/ 32 w 63"/>
                <a:gd name="T3" fmla="*/ 45 h 59"/>
                <a:gd name="T4" fmla="*/ 0 w 63"/>
                <a:gd name="T5" fmla="*/ 59 h 59"/>
                <a:gd name="T6" fmla="*/ 0 w 63"/>
                <a:gd name="T7" fmla="*/ 0 h 59"/>
                <a:gd name="T8" fmla="*/ 63 w 63"/>
                <a:gd name="T9" fmla="*/ 0 h 59"/>
                <a:gd name="T10" fmla="*/ 63 w 63"/>
                <a:gd name="T1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59">
                  <a:moveTo>
                    <a:pt x="63" y="59"/>
                  </a:moveTo>
                  <a:lnTo>
                    <a:pt x="32" y="45"/>
                  </a:lnTo>
                  <a:lnTo>
                    <a:pt x="0" y="59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59"/>
                  </a:lnTo>
                  <a:close/>
                </a:path>
              </a:pathLst>
            </a:custGeom>
            <a:solidFill>
              <a:srgbClr val="F76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Rectangle 27">
              <a:extLst>
                <a:ext uri="{FF2B5EF4-FFF2-40B4-BE49-F238E27FC236}">
                  <a16:creationId xmlns:a16="http://schemas.microsoft.com/office/drawing/2014/main" id="{94B448D7-59D5-4488-BDE4-4A26F2249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5" y="3841750"/>
              <a:ext cx="788987" cy="36512"/>
            </a:xfrm>
            <a:prstGeom prst="rect">
              <a:avLst/>
            </a:prstGeom>
            <a:solidFill>
              <a:srgbClr val="D5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8">
              <a:extLst>
                <a:ext uri="{FF2B5EF4-FFF2-40B4-BE49-F238E27FC236}">
                  <a16:creationId xmlns:a16="http://schemas.microsoft.com/office/drawing/2014/main" id="{B21BCE8F-EB25-47B1-90D5-E78B77EA5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000" y="3841750"/>
              <a:ext cx="106362" cy="187325"/>
            </a:xfrm>
            <a:custGeom>
              <a:avLst/>
              <a:gdLst>
                <a:gd name="T0" fmla="*/ 41 w 41"/>
                <a:gd name="T1" fmla="*/ 0 h 72"/>
                <a:gd name="T2" fmla="*/ 41 w 41"/>
                <a:gd name="T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1" h="72">
                  <a:moveTo>
                    <a:pt x="41" y="0"/>
                  </a:moveTo>
                  <a:cubicBezTo>
                    <a:pt x="41" y="0"/>
                    <a:pt x="0" y="25"/>
                    <a:pt x="41" y="72"/>
                  </a:cubicBezTo>
                </a:path>
              </a:pathLst>
            </a:custGeom>
            <a:solidFill>
              <a:srgbClr val="D66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Rectangle 29">
              <a:extLst>
                <a:ext uri="{FF2B5EF4-FFF2-40B4-BE49-F238E27FC236}">
                  <a16:creationId xmlns:a16="http://schemas.microsoft.com/office/drawing/2014/main" id="{3F050B48-BFBD-4B63-A3F9-151288DD2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4986338"/>
              <a:ext cx="236537" cy="398462"/>
            </a:xfrm>
            <a:prstGeom prst="rect">
              <a:avLst/>
            </a:prstGeom>
            <a:solidFill>
              <a:srgbClr val="B8B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Rectangle 30">
              <a:extLst>
                <a:ext uri="{FF2B5EF4-FFF2-40B4-BE49-F238E27FC236}">
                  <a16:creationId xmlns:a16="http://schemas.microsoft.com/office/drawing/2014/main" id="{53B9E42C-3A41-4F7B-8C32-7D94D9873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4937125"/>
              <a:ext cx="236537" cy="142875"/>
            </a:xfrm>
            <a:prstGeom prst="rect">
              <a:avLst/>
            </a:prstGeom>
            <a:solidFill>
              <a:srgbClr val="9FA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31">
              <a:extLst>
                <a:ext uri="{FF2B5EF4-FFF2-40B4-BE49-F238E27FC236}">
                  <a16:creationId xmlns:a16="http://schemas.microsoft.com/office/drawing/2014/main" id="{B1FEF661-14EC-4666-9D7D-144AA7BE0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5038" y="5214938"/>
              <a:ext cx="674687" cy="227012"/>
            </a:xfrm>
            <a:custGeom>
              <a:avLst/>
              <a:gdLst>
                <a:gd name="T0" fmla="*/ 260 w 260"/>
                <a:gd name="T1" fmla="*/ 54 h 87"/>
                <a:gd name="T2" fmla="*/ 30 w 260"/>
                <a:gd name="T3" fmla="*/ 85 h 87"/>
                <a:gd name="T4" fmla="*/ 0 w 260"/>
                <a:gd name="T5" fmla="*/ 59 h 87"/>
                <a:gd name="T6" fmla="*/ 0 w 260"/>
                <a:gd name="T7" fmla="*/ 59 h 87"/>
                <a:gd name="T8" fmla="*/ 24 w 260"/>
                <a:gd name="T9" fmla="*/ 32 h 87"/>
                <a:gd name="T10" fmla="*/ 260 w 260"/>
                <a:gd name="T11" fmla="*/ 0 h 87"/>
                <a:gd name="T12" fmla="*/ 260 w 260"/>
                <a:gd name="T13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" h="87">
                  <a:moveTo>
                    <a:pt x="260" y="54"/>
                  </a:moveTo>
                  <a:cubicBezTo>
                    <a:pt x="30" y="85"/>
                    <a:pt x="30" y="85"/>
                    <a:pt x="30" y="85"/>
                  </a:cubicBezTo>
                  <a:cubicBezTo>
                    <a:pt x="14" y="87"/>
                    <a:pt x="0" y="75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5"/>
                    <a:pt x="10" y="34"/>
                    <a:pt x="24" y="32"/>
                  </a:cubicBezTo>
                  <a:cubicBezTo>
                    <a:pt x="260" y="0"/>
                    <a:pt x="260" y="0"/>
                    <a:pt x="260" y="0"/>
                  </a:cubicBezTo>
                  <a:lnTo>
                    <a:pt x="260" y="54"/>
                  </a:lnTo>
                  <a:close/>
                </a:path>
              </a:pathLst>
            </a:custGeom>
            <a:solidFill>
              <a:srgbClr val="B8B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32">
              <a:extLst>
                <a:ext uri="{FF2B5EF4-FFF2-40B4-BE49-F238E27FC236}">
                  <a16:creationId xmlns:a16="http://schemas.microsoft.com/office/drawing/2014/main" id="{5A814AA9-3554-4293-923E-5E8F3DE2F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8950" y="5221288"/>
              <a:ext cx="674687" cy="225425"/>
            </a:xfrm>
            <a:custGeom>
              <a:avLst/>
              <a:gdLst>
                <a:gd name="T0" fmla="*/ 0 w 260"/>
                <a:gd name="T1" fmla="*/ 53 h 87"/>
                <a:gd name="T2" fmla="*/ 230 w 260"/>
                <a:gd name="T3" fmla="*/ 85 h 87"/>
                <a:gd name="T4" fmla="*/ 260 w 260"/>
                <a:gd name="T5" fmla="*/ 58 h 87"/>
                <a:gd name="T6" fmla="*/ 260 w 260"/>
                <a:gd name="T7" fmla="*/ 58 h 87"/>
                <a:gd name="T8" fmla="*/ 236 w 260"/>
                <a:gd name="T9" fmla="*/ 32 h 87"/>
                <a:gd name="T10" fmla="*/ 0 w 260"/>
                <a:gd name="T11" fmla="*/ 0 h 87"/>
                <a:gd name="T12" fmla="*/ 0 w 260"/>
                <a:gd name="T13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" h="87">
                  <a:moveTo>
                    <a:pt x="0" y="53"/>
                  </a:moveTo>
                  <a:cubicBezTo>
                    <a:pt x="230" y="85"/>
                    <a:pt x="230" y="85"/>
                    <a:pt x="230" y="85"/>
                  </a:cubicBezTo>
                  <a:cubicBezTo>
                    <a:pt x="246" y="87"/>
                    <a:pt x="260" y="74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60" y="45"/>
                    <a:pt x="250" y="33"/>
                    <a:pt x="236" y="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3"/>
                  </a:lnTo>
                  <a:close/>
                </a:path>
              </a:pathLst>
            </a:custGeom>
            <a:solidFill>
              <a:srgbClr val="B8B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33">
              <a:extLst>
                <a:ext uri="{FF2B5EF4-FFF2-40B4-BE49-F238E27FC236}">
                  <a16:creationId xmlns:a16="http://schemas.microsoft.com/office/drawing/2014/main" id="{C8CB8668-FA07-46A6-8753-BC0E3BA21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0" y="4789488"/>
              <a:ext cx="828675" cy="223837"/>
            </a:xfrm>
            <a:custGeom>
              <a:avLst/>
              <a:gdLst>
                <a:gd name="T0" fmla="*/ 288 w 319"/>
                <a:gd name="T1" fmla="*/ 86 h 86"/>
                <a:gd name="T2" fmla="*/ 30 w 319"/>
                <a:gd name="T3" fmla="*/ 86 h 86"/>
                <a:gd name="T4" fmla="*/ 0 w 319"/>
                <a:gd name="T5" fmla="*/ 55 h 86"/>
                <a:gd name="T6" fmla="*/ 0 w 319"/>
                <a:gd name="T7" fmla="*/ 0 h 86"/>
                <a:gd name="T8" fmla="*/ 319 w 319"/>
                <a:gd name="T9" fmla="*/ 0 h 86"/>
                <a:gd name="T10" fmla="*/ 319 w 319"/>
                <a:gd name="T11" fmla="*/ 55 h 86"/>
                <a:gd name="T12" fmla="*/ 288 w 319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86">
                  <a:moveTo>
                    <a:pt x="288" y="86"/>
                  </a:moveTo>
                  <a:cubicBezTo>
                    <a:pt x="30" y="86"/>
                    <a:pt x="30" y="86"/>
                    <a:pt x="30" y="86"/>
                  </a:cubicBezTo>
                  <a:cubicBezTo>
                    <a:pt x="14" y="86"/>
                    <a:pt x="0" y="72"/>
                    <a:pt x="0" y="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19" y="55"/>
                    <a:pt x="319" y="55"/>
                    <a:pt x="319" y="55"/>
                  </a:cubicBezTo>
                  <a:cubicBezTo>
                    <a:pt x="319" y="72"/>
                    <a:pt x="305" y="86"/>
                    <a:pt x="288" y="86"/>
                  </a:cubicBezTo>
                  <a:close/>
                </a:path>
              </a:pathLst>
            </a:custGeom>
            <a:solidFill>
              <a:srgbClr val="3C2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34">
              <a:extLst>
                <a:ext uri="{FF2B5EF4-FFF2-40B4-BE49-F238E27FC236}">
                  <a16:creationId xmlns:a16="http://schemas.microsoft.com/office/drawing/2014/main" id="{7BC07C43-BEE2-45FB-8790-5669E6FD7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3125" y="4535488"/>
              <a:ext cx="1619250" cy="344487"/>
            </a:xfrm>
            <a:custGeom>
              <a:avLst/>
              <a:gdLst>
                <a:gd name="T0" fmla="*/ 576 w 624"/>
                <a:gd name="T1" fmla="*/ 133 h 133"/>
                <a:gd name="T2" fmla="*/ 48 w 624"/>
                <a:gd name="T3" fmla="*/ 133 h 133"/>
                <a:gd name="T4" fmla="*/ 0 w 624"/>
                <a:gd name="T5" fmla="*/ 85 h 133"/>
                <a:gd name="T6" fmla="*/ 0 w 624"/>
                <a:gd name="T7" fmla="*/ 0 h 133"/>
                <a:gd name="T8" fmla="*/ 624 w 624"/>
                <a:gd name="T9" fmla="*/ 0 h 133"/>
                <a:gd name="T10" fmla="*/ 624 w 624"/>
                <a:gd name="T11" fmla="*/ 85 h 133"/>
                <a:gd name="T12" fmla="*/ 576 w 624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33">
                  <a:moveTo>
                    <a:pt x="576" y="133"/>
                  </a:moveTo>
                  <a:cubicBezTo>
                    <a:pt x="48" y="133"/>
                    <a:pt x="48" y="133"/>
                    <a:pt x="48" y="133"/>
                  </a:cubicBezTo>
                  <a:cubicBezTo>
                    <a:pt x="22" y="133"/>
                    <a:pt x="0" y="112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24" y="0"/>
                    <a:pt x="624" y="0"/>
                    <a:pt x="624" y="0"/>
                  </a:cubicBezTo>
                  <a:cubicBezTo>
                    <a:pt x="624" y="85"/>
                    <a:pt x="624" y="85"/>
                    <a:pt x="624" y="85"/>
                  </a:cubicBezTo>
                  <a:cubicBezTo>
                    <a:pt x="624" y="112"/>
                    <a:pt x="603" y="133"/>
                    <a:pt x="576" y="1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35">
              <a:extLst>
                <a:ext uri="{FF2B5EF4-FFF2-40B4-BE49-F238E27FC236}">
                  <a16:creationId xmlns:a16="http://schemas.microsoft.com/office/drawing/2014/main" id="{0C80097A-E85C-4001-AE61-1ED64FB9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400" y="4479925"/>
              <a:ext cx="1285875" cy="276225"/>
            </a:xfrm>
            <a:custGeom>
              <a:avLst/>
              <a:gdLst>
                <a:gd name="T0" fmla="*/ 457 w 495"/>
                <a:gd name="T1" fmla="*/ 106 h 106"/>
                <a:gd name="T2" fmla="*/ 38 w 495"/>
                <a:gd name="T3" fmla="*/ 106 h 106"/>
                <a:gd name="T4" fmla="*/ 0 w 495"/>
                <a:gd name="T5" fmla="*/ 68 h 106"/>
                <a:gd name="T6" fmla="*/ 0 w 495"/>
                <a:gd name="T7" fmla="*/ 0 h 106"/>
                <a:gd name="T8" fmla="*/ 495 w 495"/>
                <a:gd name="T9" fmla="*/ 0 h 106"/>
                <a:gd name="T10" fmla="*/ 495 w 495"/>
                <a:gd name="T11" fmla="*/ 68 h 106"/>
                <a:gd name="T12" fmla="*/ 457 w 495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5" h="106">
                  <a:moveTo>
                    <a:pt x="457" y="106"/>
                  </a:moveTo>
                  <a:cubicBezTo>
                    <a:pt x="38" y="106"/>
                    <a:pt x="38" y="106"/>
                    <a:pt x="38" y="106"/>
                  </a:cubicBezTo>
                  <a:cubicBezTo>
                    <a:pt x="17" y="106"/>
                    <a:pt x="0" y="89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5" y="0"/>
                    <a:pt x="495" y="0"/>
                    <a:pt x="495" y="0"/>
                  </a:cubicBezTo>
                  <a:cubicBezTo>
                    <a:pt x="495" y="68"/>
                    <a:pt x="495" y="68"/>
                    <a:pt x="495" y="68"/>
                  </a:cubicBezTo>
                  <a:cubicBezTo>
                    <a:pt x="495" y="89"/>
                    <a:pt x="478" y="106"/>
                    <a:pt x="457" y="106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36">
              <a:extLst>
                <a:ext uri="{FF2B5EF4-FFF2-40B4-BE49-F238E27FC236}">
                  <a16:creationId xmlns:a16="http://schemas.microsoft.com/office/drawing/2014/main" id="{DC6C148C-4F0E-4A65-AFCE-9846EB826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3125" y="2813050"/>
              <a:ext cx="1619250" cy="1597025"/>
            </a:xfrm>
            <a:custGeom>
              <a:avLst/>
              <a:gdLst>
                <a:gd name="T0" fmla="*/ 48 w 624"/>
                <a:gd name="T1" fmla="*/ 0 h 615"/>
                <a:gd name="T2" fmla="*/ 576 w 624"/>
                <a:gd name="T3" fmla="*/ 0 h 615"/>
                <a:gd name="T4" fmla="*/ 624 w 624"/>
                <a:gd name="T5" fmla="*/ 48 h 615"/>
                <a:gd name="T6" fmla="*/ 624 w 624"/>
                <a:gd name="T7" fmla="*/ 615 h 615"/>
                <a:gd name="T8" fmla="*/ 0 w 624"/>
                <a:gd name="T9" fmla="*/ 615 h 615"/>
                <a:gd name="T10" fmla="*/ 0 w 624"/>
                <a:gd name="T11" fmla="*/ 48 h 615"/>
                <a:gd name="T12" fmla="*/ 48 w 624"/>
                <a:gd name="T13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615">
                  <a:moveTo>
                    <a:pt x="48" y="0"/>
                  </a:moveTo>
                  <a:cubicBezTo>
                    <a:pt x="576" y="0"/>
                    <a:pt x="576" y="0"/>
                    <a:pt x="576" y="0"/>
                  </a:cubicBezTo>
                  <a:cubicBezTo>
                    <a:pt x="603" y="0"/>
                    <a:pt x="624" y="22"/>
                    <a:pt x="624" y="48"/>
                  </a:cubicBezTo>
                  <a:cubicBezTo>
                    <a:pt x="624" y="615"/>
                    <a:pt x="624" y="615"/>
                    <a:pt x="624" y="615"/>
                  </a:cubicBezTo>
                  <a:cubicBezTo>
                    <a:pt x="0" y="615"/>
                    <a:pt x="0" y="615"/>
                    <a:pt x="0" y="61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37">
              <a:extLst>
                <a:ext uri="{FF2B5EF4-FFF2-40B4-BE49-F238E27FC236}">
                  <a16:creationId xmlns:a16="http://schemas.microsoft.com/office/drawing/2014/main" id="{3D42F0B0-DB99-42B2-BFB1-FFAA7E583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400" y="2997200"/>
              <a:ext cx="1285875" cy="1350962"/>
            </a:xfrm>
            <a:custGeom>
              <a:avLst/>
              <a:gdLst>
                <a:gd name="T0" fmla="*/ 38 w 495"/>
                <a:gd name="T1" fmla="*/ 0 h 520"/>
                <a:gd name="T2" fmla="*/ 457 w 495"/>
                <a:gd name="T3" fmla="*/ 0 h 520"/>
                <a:gd name="T4" fmla="*/ 495 w 495"/>
                <a:gd name="T5" fmla="*/ 38 h 520"/>
                <a:gd name="T6" fmla="*/ 495 w 495"/>
                <a:gd name="T7" fmla="*/ 520 h 520"/>
                <a:gd name="T8" fmla="*/ 0 w 495"/>
                <a:gd name="T9" fmla="*/ 520 h 520"/>
                <a:gd name="T10" fmla="*/ 0 w 495"/>
                <a:gd name="T11" fmla="*/ 38 h 520"/>
                <a:gd name="T12" fmla="*/ 38 w 495"/>
                <a:gd name="T13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5" h="520">
                  <a:moveTo>
                    <a:pt x="38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478" y="0"/>
                    <a:pt x="495" y="17"/>
                    <a:pt x="495" y="38"/>
                  </a:cubicBezTo>
                  <a:cubicBezTo>
                    <a:pt x="495" y="520"/>
                    <a:pt x="495" y="520"/>
                    <a:pt x="495" y="520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</a:path>
              </a:pathLst>
            </a:custGeom>
            <a:solidFill>
              <a:schemeClr val="accent1">
                <a:lumMod val="75000"/>
                <a:alpha val="4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38">
              <a:extLst>
                <a:ext uri="{FF2B5EF4-FFF2-40B4-BE49-F238E27FC236}">
                  <a16:creationId xmlns:a16="http://schemas.microsoft.com/office/drawing/2014/main" id="{09AFE07E-243D-47D3-992F-971221A46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888" y="2524125"/>
              <a:ext cx="715962" cy="1012825"/>
            </a:xfrm>
            <a:custGeom>
              <a:avLst/>
              <a:gdLst>
                <a:gd name="T0" fmla="*/ 213 w 276"/>
                <a:gd name="T1" fmla="*/ 390 h 390"/>
                <a:gd name="T2" fmla="*/ 112 w 276"/>
                <a:gd name="T3" fmla="*/ 328 h 390"/>
                <a:gd name="T4" fmla="*/ 7 w 276"/>
                <a:gd name="T5" fmla="*/ 159 h 390"/>
                <a:gd name="T6" fmla="*/ 257 w 276"/>
                <a:gd name="T7" fmla="*/ 0 h 390"/>
                <a:gd name="T8" fmla="*/ 276 w 276"/>
                <a:gd name="T9" fmla="*/ 94 h 390"/>
                <a:gd name="T10" fmla="*/ 102 w 276"/>
                <a:gd name="T11" fmla="*/ 171 h 390"/>
                <a:gd name="T12" fmla="*/ 168 w 276"/>
                <a:gd name="T13" fmla="*/ 250 h 390"/>
                <a:gd name="T14" fmla="*/ 255 w 276"/>
                <a:gd name="T15" fmla="*/ 304 h 390"/>
                <a:gd name="T16" fmla="*/ 213 w 276"/>
                <a:gd name="T1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390">
                  <a:moveTo>
                    <a:pt x="213" y="390"/>
                  </a:moveTo>
                  <a:cubicBezTo>
                    <a:pt x="211" y="389"/>
                    <a:pt x="161" y="365"/>
                    <a:pt x="112" y="328"/>
                  </a:cubicBezTo>
                  <a:cubicBezTo>
                    <a:pt x="35" y="272"/>
                    <a:pt x="0" y="215"/>
                    <a:pt x="7" y="159"/>
                  </a:cubicBezTo>
                  <a:cubicBezTo>
                    <a:pt x="19" y="60"/>
                    <a:pt x="155" y="21"/>
                    <a:pt x="257" y="0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109" y="128"/>
                    <a:pt x="102" y="170"/>
                    <a:pt x="102" y="171"/>
                  </a:cubicBezTo>
                  <a:cubicBezTo>
                    <a:pt x="101" y="182"/>
                    <a:pt x="113" y="210"/>
                    <a:pt x="168" y="250"/>
                  </a:cubicBezTo>
                  <a:cubicBezTo>
                    <a:pt x="210" y="282"/>
                    <a:pt x="255" y="304"/>
                    <a:pt x="255" y="304"/>
                  </a:cubicBezTo>
                  <a:lnTo>
                    <a:pt x="213" y="390"/>
                  </a:lnTo>
                  <a:close/>
                </a:path>
              </a:pathLst>
            </a:custGeom>
            <a:solidFill>
              <a:srgbClr val="E9E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39">
              <a:extLst>
                <a:ext uri="{FF2B5EF4-FFF2-40B4-BE49-F238E27FC236}">
                  <a16:creationId xmlns:a16="http://schemas.microsoft.com/office/drawing/2014/main" id="{728FD33C-BFF1-4C0C-A92D-2F4854BED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2524125"/>
              <a:ext cx="719137" cy="1012825"/>
            </a:xfrm>
            <a:custGeom>
              <a:avLst/>
              <a:gdLst>
                <a:gd name="T0" fmla="*/ 63 w 277"/>
                <a:gd name="T1" fmla="*/ 390 h 390"/>
                <a:gd name="T2" fmla="*/ 165 w 277"/>
                <a:gd name="T3" fmla="*/ 328 h 390"/>
                <a:gd name="T4" fmla="*/ 270 w 277"/>
                <a:gd name="T5" fmla="*/ 159 h 390"/>
                <a:gd name="T6" fmla="*/ 20 w 277"/>
                <a:gd name="T7" fmla="*/ 0 h 390"/>
                <a:gd name="T8" fmla="*/ 0 w 277"/>
                <a:gd name="T9" fmla="*/ 94 h 390"/>
                <a:gd name="T10" fmla="*/ 174 w 277"/>
                <a:gd name="T11" fmla="*/ 171 h 390"/>
                <a:gd name="T12" fmla="*/ 109 w 277"/>
                <a:gd name="T13" fmla="*/ 250 h 390"/>
                <a:gd name="T14" fmla="*/ 21 w 277"/>
                <a:gd name="T15" fmla="*/ 304 h 390"/>
                <a:gd name="T16" fmla="*/ 63 w 277"/>
                <a:gd name="T1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7" h="390">
                  <a:moveTo>
                    <a:pt x="63" y="390"/>
                  </a:moveTo>
                  <a:cubicBezTo>
                    <a:pt x="65" y="389"/>
                    <a:pt x="115" y="365"/>
                    <a:pt x="165" y="328"/>
                  </a:cubicBezTo>
                  <a:cubicBezTo>
                    <a:pt x="241" y="272"/>
                    <a:pt x="277" y="215"/>
                    <a:pt x="270" y="159"/>
                  </a:cubicBezTo>
                  <a:cubicBezTo>
                    <a:pt x="257" y="60"/>
                    <a:pt x="121" y="21"/>
                    <a:pt x="2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67" y="128"/>
                    <a:pt x="174" y="170"/>
                    <a:pt x="174" y="171"/>
                  </a:cubicBezTo>
                  <a:cubicBezTo>
                    <a:pt x="176" y="182"/>
                    <a:pt x="163" y="210"/>
                    <a:pt x="109" y="250"/>
                  </a:cubicBezTo>
                  <a:cubicBezTo>
                    <a:pt x="66" y="282"/>
                    <a:pt x="21" y="304"/>
                    <a:pt x="21" y="304"/>
                  </a:cubicBezTo>
                  <a:lnTo>
                    <a:pt x="63" y="390"/>
                  </a:lnTo>
                  <a:close/>
                </a:path>
              </a:pathLst>
            </a:custGeom>
            <a:solidFill>
              <a:srgbClr val="E9E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40">
              <a:extLst>
                <a:ext uri="{FF2B5EF4-FFF2-40B4-BE49-F238E27FC236}">
                  <a16:creationId xmlns:a16="http://schemas.microsoft.com/office/drawing/2014/main" id="{AA5BB4BF-F533-47BE-8374-27213116A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3763" y="2009775"/>
              <a:ext cx="1495425" cy="681037"/>
            </a:xfrm>
            <a:custGeom>
              <a:avLst/>
              <a:gdLst>
                <a:gd name="T0" fmla="*/ 73 w 576"/>
                <a:gd name="T1" fmla="*/ 254 h 262"/>
                <a:gd name="T2" fmla="*/ 137 w 576"/>
                <a:gd name="T3" fmla="*/ 48 h 262"/>
                <a:gd name="T4" fmla="*/ 413 w 576"/>
                <a:gd name="T5" fmla="*/ 19 h 262"/>
                <a:gd name="T6" fmla="*/ 529 w 576"/>
                <a:gd name="T7" fmla="*/ 262 h 262"/>
                <a:gd name="T8" fmla="*/ 73 w 576"/>
                <a:gd name="T9" fmla="*/ 25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" h="262">
                  <a:moveTo>
                    <a:pt x="73" y="254"/>
                  </a:moveTo>
                  <a:cubicBezTo>
                    <a:pt x="73" y="254"/>
                    <a:pt x="0" y="26"/>
                    <a:pt x="137" y="48"/>
                  </a:cubicBezTo>
                  <a:cubicBezTo>
                    <a:pt x="273" y="70"/>
                    <a:pt x="346" y="31"/>
                    <a:pt x="413" y="19"/>
                  </a:cubicBezTo>
                  <a:cubicBezTo>
                    <a:pt x="518" y="0"/>
                    <a:pt x="576" y="51"/>
                    <a:pt x="529" y="262"/>
                  </a:cubicBezTo>
                  <a:lnTo>
                    <a:pt x="73" y="254"/>
                  </a:lnTo>
                  <a:close/>
                </a:path>
              </a:pathLst>
            </a:custGeom>
            <a:solidFill>
              <a:srgbClr val="603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41">
              <a:extLst>
                <a:ext uri="{FF2B5EF4-FFF2-40B4-BE49-F238E27FC236}">
                  <a16:creationId xmlns:a16="http://schemas.microsoft.com/office/drawing/2014/main" id="{08AFC1FC-07C1-4468-8A6B-8C8FFC84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063" y="2654300"/>
              <a:ext cx="1352550" cy="139700"/>
            </a:xfrm>
            <a:custGeom>
              <a:avLst/>
              <a:gdLst>
                <a:gd name="T0" fmla="*/ 495 w 521"/>
                <a:gd name="T1" fmla="*/ 53 h 54"/>
                <a:gd name="T2" fmla="*/ 27 w 521"/>
                <a:gd name="T3" fmla="*/ 54 h 54"/>
                <a:gd name="T4" fmla="*/ 0 w 521"/>
                <a:gd name="T5" fmla="*/ 28 h 54"/>
                <a:gd name="T6" fmla="*/ 26 w 521"/>
                <a:gd name="T7" fmla="*/ 1 h 54"/>
                <a:gd name="T8" fmla="*/ 494 w 521"/>
                <a:gd name="T9" fmla="*/ 0 h 54"/>
                <a:gd name="T10" fmla="*/ 521 w 521"/>
                <a:gd name="T11" fmla="*/ 26 h 54"/>
                <a:gd name="T12" fmla="*/ 521 w 521"/>
                <a:gd name="T13" fmla="*/ 26 h 54"/>
                <a:gd name="T14" fmla="*/ 495 w 521"/>
                <a:gd name="T15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1" h="54">
                  <a:moveTo>
                    <a:pt x="495" y="53"/>
                  </a:moveTo>
                  <a:cubicBezTo>
                    <a:pt x="27" y="54"/>
                    <a:pt x="27" y="54"/>
                    <a:pt x="27" y="54"/>
                  </a:cubicBezTo>
                  <a:cubicBezTo>
                    <a:pt x="12" y="54"/>
                    <a:pt x="0" y="42"/>
                    <a:pt x="0" y="28"/>
                  </a:cubicBezTo>
                  <a:cubicBezTo>
                    <a:pt x="0" y="13"/>
                    <a:pt x="12" y="1"/>
                    <a:pt x="26" y="1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509" y="0"/>
                    <a:pt x="521" y="12"/>
                    <a:pt x="521" y="26"/>
                  </a:cubicBezTo>
                  <a:cubicBezTo>
                    <a:pt x="521" y="26"/>
                    <a:pt x="521" y="26"/>
                    <a:pt x="521" y="26"/>
                  </a:cubicBezTo>
                  <a:cubicBezTo>
                    <a:pt x="521" y="41"/>
                    <a:pt x="509" y="53"/>
                    <a:pt x="495" y="53"/>
                  </a:cubicBezTo>
                  <a:close/>
                </a:path>
              </a:pathLst>
            </a:custGeom>
            <a:solidFill>
              <a:srgbClr val="F597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42">
              <a:extLst>
                <a:ext uri="{FF2B5EF4-FFF2-40B4-BE49-F238E27FC236}">
                  <a16:creationId xmlns:a16="http://schemas.microsoft.com/office/drawing/2014/main" id="{689B8FEC-F3D3-4216-9731-B73806B96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9025" y="2209800"/>
              <a:ext cx="1173162" cy="2486025"/>
            </a:xfrm>
            <a:custGeom>
              <a:avLst/>
              <a:gdLst>
                <a:gd name="T0" fmla="*/ 327 w 452"/>
                <a:gd name="T1" fmla="*/ 956 h 957"/>
                <a:gd name="T2" fmla="*/ 136 w 452"/>
                <a:gd name="T3" fmla="*/ 957 h 957"/>
                <a:gd name="T4" fmla="*/ 43 w 452"/>
                <a:gd name="T5" fmla="*/ 868 h 957"/>
                <a:gd name="T6" fmla="*/ 4 w 452"/>
                <a:gd name="T7" fmla="*/ 150 h 957"/>
                <a:gd name="T8" fmla="*/ 142 w 452"/>
                <a:gd name="T9" fmla="*/ 2 h 957"/>
                <a:gd name="T10" fmla="*/ 309 w 452"/>
                <a:gd name="T11" fmla="*/ 1 h 957"/>
                <a:gd name="T12" fmla="*/ 448 w 452"/>
                <a:gd name="T13" fmla="*/ 148 h 957"/>
                <a:gd name="T14" fmla="*/ 419 w 452"/>
                <a:gd name="T15" fmla="*/ 866 h 957"/>
                <a:gd name="T16" fmla="*/ 327 w 452"/>
                <a:gd name="T17" fmla="*/ 956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2" h="957">
                  <a:moveTo>
                    <a:pt x="327" y="956"/>
                  </a:moveTo>
                  <a:cubicBezTo>
                    <a:pt x="136" y="957"/>
                    <a:pt x="136" y="957"/>
                    <a:pt x="136" y="957"/>
                  </a:cubicBezTo>
                  <a:cubicBezTo>
                    <a:pt x="86" y="957"/>
                    <a:pt x="46" y="918"/>
                    <a:pt x="43" y="868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0" y="70"/>
                    <a:pt x="62" y="3"/>
                    <a:pt x="142" y="2"/>
                  </a:cubicBezTo>
                  <a:cubicBezTo>
                    <a:pt x="309" y="1"/>
                    <a:pt x="309" y="1"/>
                    <a:pt x="309" y="1"/>
                  </a:cubicBezTo>
                  <a:cubicBezTo>
                    <a:pt x="388" y="0"/>
                    <a:pt x="452" y="68"/>
                    <a:pt x="448" y="148"/>
                  </a:cubicBezTo>
                  <a:cubicBezTo>
                    <a:pt x="419" y="866"/>
                    <a:pt x="419" y="866"/>
                    <a:pt x="419" y="866"/>
                  </a:cubicBezTo>
                  <a:cubicBezTo>
                    <a:pt x="416" y="916"/>
                    <a:pt x="376" y="955"/>
                    <a:pt x="327" y="956"/>
                  </a:cubicBezTo>
                </a:path>
              </a:pathLst>
            </a:custGeom>
            <a:solidFill>
              <a:srgbClr val="FFA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43">
              <a:extLst>
                <a:ext uri="{FF2B5EF4-FFF2-40B4-BE49-F238E27FC236}">
                  <a16:creationId xmlns:a16="http://schemas.microsoft.com/office/drawing/2014/main" id="{C049DD26-AC22-4378-98A4-3201CAA2C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038" y="4279900"/>
              <a:ext cx="992187" cy="415925"/>
            </a:xfrm>
            <a:custGeom>
              <a:avLst/>
              <a:gdLst>
                <a:gd name="T0" fmla="*/ 0 w 382"/>
                <a:gd name="T1" fmla="*/ 2 h 160"/>
                <a:gd name="T2" fmla="*/ 4 w 382"/>
                <a:gd name="T3" fmla="*/ 71 h 160"/>
                <a:gd name="T4" fmla="*/ 97 w 382"/>
                <a:gd name="T5" fmla="*/ 160 h 160"/>
                <a:gd name="T6" fmla="*/ 288 w 382"/>
                <a:gd name="T7" fmla="*/ 159 h 160"/>
                <a:gd name="T8" fmla="*/ 380 w 382"/>
                <a:gd name="T9" fmla="*/ 69 h 160"/>
                <a:gd name="T10" fmla="*/ 382 w 382"/>
                <a:gd name="T11" fmla="*/ 0 h 160"/>
                <a:gd name="T12" fmla="*/ 0 w 382"/>
                <a:gd name="T13" fmla="*/ 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2" h="160">
                  <a:moveTo>
                    <a:pt x="0" y="2"/>
                  </a:moveTo>
                  <a:cubicBezTo>
                    <a:pt x="4" y="71"/>
                    <a:pt x="4" y="71"/>
                    <a:pt x="4" y="71"/>
                  </a:cubicBezTo>
                  <a:cubicBezTo>
                    <a:pt x="7" y="121"/>
                    <a:pt x="47" y="160"/>
                    <a:pt x="97" y="160"/>
                  </a:cubicBezTo>
                  <a:cubicBezTo>
                    <a:pt x="288" y="159"/>
                    <a:pt x="288" y="159"/>
                    <a:pt x="288" y="159"/>
                  </a:cubicBezTo>
                  <a:cubicBezTo>
                    <a:pt x="337" y="158"/>
                    <a:pt x="377" y="119"/>
                    <a:pt x="380" y="69"/>
                  </a:cubicBezTo>
                  <a:cubicBezTo>
                    <a:pt x="382" y="0"/>
                    <a:pt x="382" y="0"/>
                    <a:pt x="382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4A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44">
              <a:extLst>
                <a:ext uri="{FF2B5EF4-FFF2-40B4-BE49-F238E27FC236}">
                  <a16:creationId xmlns:a16="http://schemas.microsoft.com/office/drawing/2014/main" id="{B0872A56-CC6D-45BD-95C0-F63708010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213" y="4568825"/>
              <a:ext cx="252412" cy="966787"/>
            </a:xfrm>
            <a:custGeom>
              <a:avLst/>
              <a:gdLst>
                <a:gd name="T0" fmla="*/ 97 w 97"/>
                <a:gd name="T1" fmla="*/ 372 h 372"/>
                <a:gd name="T2" fmla="*/ 57 w 97"/>
                <a:gd name="T3" fmla="*/ 28 h 372"/>
                <a:gd name="T4" fmla="*/ 28 w 97"/>
                <a:gd name="T5" fmla="*/ 0 h 372"/>
                <a:gd name="T6" fmla="*/ 1 w 97"/>
                <a:gd name="T7" fmla="*/ 29 h 372"/>
                <a:gd name="T8" fmla="*/ 41 w 97"/>
                <a:gd name="T9" fmla="*/ 372 h 372"/>
                <a:gd name="T10" fmla="*/ 97 w 97"/>
                <a:gd name="T11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72">
                  <a:moveTo>
                    <a:pt x="97" y="372"/>
                  </a:moveTo>
                  <a:cubicBezTo>
                    <a:pt x="57" y="28"/>
                    <a:pt x="57" y="28"/>
                    <a:pt x="57" y="28"/>
                  </a:cubicBezTo>
                  <a:cubicBezTo>
                    <a:pt x="56" y="12"/>
                    <a:pt x="43" y="0"/>
                    <a:pt x="28" y="0"/>
                  </a:cubicBezTo>
                  <a:cubicBezTo>
                    <a:pt x="12" y="1"/>
                    <a:pt x="0" y="14"/>
                    <a:pt x="1" y="29"/>
                  </a:cubicBezTo>
                  <a:cubicBezTo>
                    <a:pt x="41" y="372"/>
                    <a:pt x="41" y="372"/>
                    <a:pt x="41" y="372"/>
                  </a:cubicBezTo>
                  <a:lnTo>
                    <a:pt x="97" y="372"/>
                  </a:lnTo>
                  <a:close/>
                </a:path>
              </a:pathLst>
            </a:custGeom>
            <a:solidFill>
              <a:srgbClr val="4A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45">
              <a:extLst>
                <a:ext uri="{FF2B5EF4-FFF2-40B4-BE49-F238E27FC236}">
                  <a16:creationId xmlns:a16="http://schemas.microsoft.com/office/drawing/2014/main" id="{B7C70DEE-461A-4049-89AB-0AC56EC90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8400" y="5511800"/>
              <a:ext cx="304800" cy="127000"/>
            </a:xfrm>
            <a:custGeom>
              <a:avLst/>
              <a:gdLst>
                <a:gd name="T0" fmla="*/ 192 w 192"/>
                <a:gd name="T1" fmla="*/ 54 h 80"/>
                <a:gd name="T2" fmla="*/ 172 w 192"/>
                <a:gd name="T3" fmla="*/ 0 h 80"/>
                <a:gd name="T4" fmla="*/ 84 w 192"/>
                <a:gd name="T5" fmla="*/ 0 h 80"/>
                <a:gd name="T6" fmla="*/ 0 w 192"/>
                <a:gd name="T7" fmla="*/ 80 h 80"/>
                <a:gd name="T8" fmla="*/ 192 w 192"/>
                <a:gd name="T9" fmla="*/ 5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80">
                  <a:moveTo>
                    <a:pt x="192" y="54"/>
                  </a:moveTo>
                  <a:lnTo>
                    <a:pt x="172" y="0"/>
                  </a:lnTo>
                  <a:lnTo>
                    <a:pt x="84" y="0"/>
                  </a:lnTo>
                  <a:lnTo>
                    <a:pt x="0" y="80"/>
                  </a:lnTo>
                  <a:lnTo>
                    <a:pt x="192" y="54"/>
                  </a:lnTo>
                  <a:close/>
                </a:path>
              </a:pathLst>
            </a:custGeom>
            <a:solidFill>
              <a:srgbClr val="603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46">
              <a:extLst>
                <a:ext uri="{FF2B5EF4-FFF2-40B4-BE49-F238E27FC236}">
                  <a16:creationId xmlns:a16="http://schemas.microsoft.com/office/drawing/2014/main" id="{54884232-1012-42CE-936C-93C66F3CC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063" y="3249613"/>
              <a:ext cx="1090612" cy="1185862"/>
            </a:xfrm>
            <a:custGeom>
              <a:avLst/>
              <a:gdLst>
                <a:gd name="T0" fmla="*/ 39 w 687"/>
                <a:gd name="T1" fmla="*/ 747 h 747"/>
                <a:gd name="T2" fmla="*/ 656 w 687"/>
                <a:gd name="T3" fmla="*/ 744 h 747"/>
                <a:gd name="T4" fmla="*/ 687 w 687"/>
                <a:gd name="T5" fmla="*/ 0 h 747"/>
                <a:gd name="T6" fmla="*/ 355 w 687"/>
                <a:gd name="T7" fmla="*/ 96 h 747"/>
                <a:gd name="T8" fmla="*/ 0 w 687"/>
                <a:gd name="T9" fmla="*/ 5 h 747"/>
                <a:gd name="T10" fmla="*/ 39 w 687"/>
                <a:gd name="T11" fmla="*/ 747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7" h="747">
                  <a:moveTo>
                    <a:pt x="39" y="747"/>
                  </a:moveTo>
                  <a:lnTo>
                    <a:pt x="656" y="744"/>
                  </a:lnTo>
                  <a:lnTo>
                    <a:pt x="687" y="0"/>
                  </a:lnTo>
                  <a:lnTo>
                    <a:pt x="355" y="96"/>
                  </a:lnTo>
                  <a:lnTo>
                    <a:pt x="0" y="5"/>
                  </a:lnTo>
                  <a:lnTo>
                    <a:pt x="39" y="747"/>
                  </a:lnTo>
                  <a:close/>
                </a:path>
              </a:pathLst>
            </a:custGeom>
            <a:solidFill>
              <a:srgbClr val="E9E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47">
              <a:extLst>
                <a:ext uri="{FF2B5EF4-FFF2-40B4-BE49-F238E27FC236}">
                  <a16:creationId xmlns:a16="http://schemas.microsoft.com/office/drawing/2014/main" id="{AA5B1E8D-C061-438A-BC42-6F7A68E49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9563" y="3402013"/>
              <a:ext cx="225425" cy="130175"/>
            </a:xfrm>
            <a:custGeom>
              <a:avLst/>
              <a:gdLst>
                <a:gd name="T0" fmla="*/ 75 w 142"/>
                <a:gd name="T1" fmla="*/ 0 h 82"/>
                <a:gd name="T2" fmla="*/ 0 w 142"/>
                <a:gd name="T3" fmla="*/ 40 h 82"/>
                <a:gd name="T4" fmla="*/ 55 w 142"/>
                <a:gd name="T5" fmla="*/ 82 h 82"/>
                <a:gd name="T6" fmla="*/ 96 w 142"/>
                <a:gd name="T7" fmla="*/ 82 h 82"/>
                <a:gd name="T8" fmla="*/ 142 w 142"/>
                <a:gd name="T9" fmla="*/ 46 h 82"/>
                <a:gd name="T10" fmla="*/ 75 w 142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82">
                  <a:moveTo>
                    <a:pt x="75" y="0"/>
                  </a:moveTo>
                  <a:lnTo>
                    <a:pt x="0" y="40"/>
                  </a:lnTo>
                  <a:lnTo>
                    <a:pt x="55" y="82"/>
                  </a:lnTo>
                  <a:lnTo>
                    <a:pt x="96" y="82"/>
                  </a:lnTo>
                  <a:lnTo>
                    <a:pt x="142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48">
              <a:extLst>
                <a:ext uri="{FF2B5EF4-FFF2-40B4-BE49-F238E27FC236}">
                  <a16:creationId xmlns:a16="http://schemas.microsoft.com/office/drawing/2014/main" id="{B6BA4AA8-8BD9-43C0-A233-9DCC2FA12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063" y="3249613"/>
              <a:ext cx="1090612" cy="277812"/>
            </a:xfrm>
            <a:custGeom>
              <a:avLst/>
              <a:gdLst>
                <a:gd name="T0" fmla="*/ 0 w 687"/>
                <a:gd name="T1" fmla="*/ 5 h 175"/>
                <a:gd name="T2" fmla="*/ 218 w 687"/>
                <a:gd name="T3" fmla="*/ 175 h 175"/>
                <a:gd name="T4" fmla="*/ 355 w 687"/>
                <a:gd name="T5" fmla="*/ 96 h 175"/>
                <a:gd name="T6" fmla="*/ 473 w 687"/>
                <a:gd name="T7" fmla="*/ 175 h 175"/>
                <a:gd name="T8" fmla="*/ 687 w 687"/>
                <a:gd name="T9" fmla="*/ 0 h 175"/>
                <a:gd name="T10" fmla="*/ 355 w 687"/>
                <a:gd name="T11" fmla="*/ 96 h 175"/>
                <a:gd name="T12" fmla="*/ 0 w 687"/>
                <a:gd name="T13" fmla="*/ 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7" h="175">
                  <a:moveTo>
                    <a:pt x="0" y="5"/>
                  </a:moveTo>
                  <a:lnTo>
                    <a:pt x="218" y="175"/>
                  </a:lnTo>
                  <a:lnTo>
                    <a:pt x="355" y="96"/>
                  </a:lnTo>
                  <a:lnTo>
                    <a:pt x="473" y="175"/>
                  </a:lnTo>
                  <a:lnTo>
                    <a:pt x="687" y="0"/>
                  </a:lnTo>
                  <a:lnTo>
                    <a:pt x="355" y="9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B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49">
              <a:extLst>
                <a:ext uri="{FF2B5EF4-FFF2-40B4-BE49-F238E27FC236}">
                  <a16:creationId xmlns:a16="http://schemas.microsoft.com/office/drawing/2014/main" id="{883C1BA6-7030-42A0-8F58-1512EFDA7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2263" y="3532188"/>
              <a:ext cx="217487" cy="701675"/>
            </a:xfrm>
            <a:custGeom>
              <a:avLst/>
              <a:gdLst>
                <a:gd name="T0" fmla="*/ 47 w 137"/>
                <a:gd name="T1" fmla="*/ 0 h 442"/>
                <a:gd name="T2" fmla="*/ 0 w 137"/>
                <a:gd name="T3" fmla="*/ 373 h 442"/>
                <a:gd name="T4" fmla="*/ 69 w 137"/>
                <a:gd name="T5" fmla="*/ 442 h 442"/>
                <a:gd name="T6" fmla="*/ 137 w 137"/>
                <a:gd name="T7" fmla="*/ 380 h 442"/>
                <a:gd name="T8" fmla="*/ 88 w 137"/>
                <a:gd name="T9" fmla="*/ 0 h 442"/>
                <a:gd name="T10" fmla="*/ 47 w 137"/>
                <a:gd name="T1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442">
                  <a:moveTo>
                    <a:pt x="47" y="0"/>
                  </a:moveTo>
                  <a:lnTo>
                    <a:pt x="0" y="373"/>
                  </a:lnTo>
                  <a:lnTo>
                    <a:pt x="69" y="442"/>
                  </a:lnTo>
                  <a:lnTo>
                    <a:pt x="137" y="380"/>
                  </a:lnTo>
                  <a:lnTo>
                    <a:pt x="88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50">
              <a:extLst>
                <a:ext uri="{FF2B5EF4-FFF2-40B4-BE49-F238E27FC236}">
                  <a16:creationId xmlns:a16="http://schemas.microsoft.com/office/drawing/2014/main" id="{2368B158-2554-4D73-921F-9AF852592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575" y="1828801"/>
              <a:ext cx="1062037" cy="641350"/>
            </a:xfrm>
            <a:custGeom>
              <a:avLst/>
              <a:gdLst>
                <a:gd name="T0" fmla="*/ 136 w 409"/>
                <a:gd name="T1" fmla="*/ 213 h 247"/>
                <a:gd name="T2" fmla="*/ 166 w 409"/>
                <a:gd name="T3" fmla="*/ 14 h 247"/>
                <a:gd name="T4" fmla="*/ 150 w 409"/>
                <a:gd name="T5" fmla="*/ 52 h 247"/>
                <a:gd name="T6" fmla="*/ 309 w 409"/>
                <a:gd name="T7" fmla="*/ 18 h 247"/>
                <a:gd name="T8" fmla="*/ 278 w 409"/>
                <a:gd name="T9" fmla="*/ 47 h 247"/>
                <a:gd name="T10" fmla="*/ 385 w 409"/>
                <a:gd name="T11" fmla="*/ 64 h 247"/>
                <a:gd name="T12" fmla="*/ 379 w 409"/>
                <a:gd name="T13" fmla="*/ 142 h 247"/>
                <a:gd name="T14" fmla="*/ 136 w 409"/>
                <a:gd name="T15" fmla="*/ 21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9" h="247">
                  <a:moveTo>
                    <a:pt x="136" y="213"/>
                  </a:moveTo>
                  <a:cubicBezTo>
                    <a:pt x="0" y="187"/>
                    <a:pt x="16" y="29"/>
                    <a:pt x="166" y="14"/>
                  </a:cubicBezTo>
                  <a:cubicBezTo>
                    <a:pt x="191" y="12"/>
                    <a:pt x="139" y="47"/>
                    <a:pt x="150" y="52"/>
                  </a:cubicBezTo>
                  <a:cubicBezTo>
                    <a:pt x="178" y="28"/>
                    <a:pt x="237" y="0"/>
                    <a:pt x="309" y="18"/>
                  </a:cubicBezTo>
                  <a:cubicBezTo>
                    <a:pt x="324" y="23"/>
                    <a:pt x="261" y="50"/>
                    <a:pt x="278" y="47"/>
                  </a:cubicBezTo>
                  <a:cubicBezTo>
                    <a:pt x="352" y="31"/>
                    <a:pt x="390" y="55"/>
                    <a:pt x="385" y="64"/>
                  </a:cubicBezTo>
                  <a:cubicBezTo>
                    <a:pt x="381" y="72"/>
                    <a:pt x="326" y="81"/>
                    <a:pt x="379" y="142"/>
                  </a:cubicBezTo>
                  <a:cubicBezTo>
                    <a:pt x="409" y="177"/>
                    <a:pt x="312" y="247"/>
                    <a:pt x="136" y="213"/>
                  </a:cubicBezTo>
                  <a:close/>
                </a:path>
              </a:pathLst>
            </a:custGeom>
            <a:solidFill>
              <a:srgbClr val="603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51">
              <a:extLst>
                <a:ext uri="{FF2B5EF4-FFF2-40B4-BE49-F238E27FC236}">
                  <a16:creationId xmlns:a16="http://schemas.microsoft.com/office/drawing/2014/main" id="{F1887E64-E738-43E9-9E77-291BA7CF2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0" y="2527300"/>
              <a:ext cx="179387" cy="74612"/>
            </a:xfrm>
            <a:custGeom>
              <a:avLst/>
              <a:gdLst>
                <a:gd name="T0" fmla="*/ 66 w 69"/>
                <a:gd name="T1" fmla="*/ 18 h 29"/>
                <a:gd name="T2" fmla="*/ 4 w 69"/>
                <a:gd name="T3" fmla="*/ 17 h 29"/>
                <a:gd name="T4" fmla="*/ 2 w 69"/>
                <a:gd name="T5" fmla="*/ 25 h 29"/>
                <a:gd name="T6" fmla="*/ 11 w 69"/>
                <a:gd name="T7" fmla="*/ 27 h 29"/>
                <a:gd name="T8" fmla="*/ 59 w 69"/>
                <a:gd name="T9" fmla="*/ 27 h 29"/>
                <a:gd name="T10" fmla="*/ 63 w 69"/>
                <a:gd name="T11" fmla="*/ 28 h 29"/>
                <a:gd name="T12" fmla="*/ 67 w 69"/>
                <a:gd name="T13" fmla="*/ 26 h 29"/>
                <a:gd name="T14" fmla="*/ 66 w 69"/>
                <a:gd name="T15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29">
                  <a:moveTo>
                    <a:pt x="66" y="18"/>
                  </a:moveTo>
                  <a:cubicBezTo>
                    <a:pt x="41" y="0"/>
                    <a:pt x="14" y="9"/>
                    <a:pt x="4" y="17"/>
                  </a:cubicBezTo>
                  <a:cubicBezTo>
                    <a:pt x="1" y="19"/>
                    <a:pt x="0" y="23"/>
                    <a:pt x="2" y="25"/>
                  </a:cubicBezTo>
                  <a:cubicBezTo>
                    <a:pt x="4" y="28"/>
                    <a:pt x="8" y="29"/>
                    <a:pt x="11" y="27"/>
                  </a:cubicBezTo>
                  <a:cubicBezTo>
                    <a:pt x="11" y="26"/>
                    <a:pt x="35" y="10"/>
                    <a:pt x="59" y="27"/>
                  </a:cubicBezTo>
                  <a:cubicBezTo>
                    <a:pt x="60" y="28"/>
                    <a:pt x="61" y="29"/>
                    <a:pt x="63" y="28"/>
                  </a:cubicBezTo>
                  <a:cubicBezTo>
                    <a:pt x="64" y="28"/>
                    <a:pt x="66" y="28"/>
                    <a:pt x="67" y="26"/>
                  </a:cubicBezTo>
                  <a:cubicBezTo>
                    <a:pt x="69" y="23"/>
                    <a:pt x="68" y="20"/>
                    <a:pt x="66" y="18"/>
                  </a:cubicBezTo>
                  <a:close/>
                </a:path>
              </a:pathLst>
            </a:custGeom>
            <a:solidFill>
              <a:srgbClr val="603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52">
              <a:extLst>
                <a:ext uri="{FF2B5EF4-FFF2-40B4-BE49-F238E27FC236}">
                  <a16:creationId xmlns:a16="http://schemas.microsoft.com/office/drawing/2014/main" id="{4AE2D0B8-5308-49C8-B8AC-8C3B42C8F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425" y="2867025"/>
              <a:ext cx="155575" cy="153987"/>
            </a:xfrm>
            <a:custGeom>
              <a:avLst/>
              <a:gdLst>
                <a:gd name="T0" fmla="*/ 30 w 60"/>
                <a:gd name="T1" fmla="*/ 0 h 59"/>
                <a:gd name="T2" fmla="*/ 28 w 60"/>
                <a:gd name="T3" fmla="*/ 0 h 59"/>
                <a:gd name="T4" fmla="*/ 0 w 60"/>
                <a:gd name="T5" fmla="*/ 31 h 59"/>
                <a:gd name="T6" fmla="*/ 30 w 60"/>
                <a:gd name="T7" fmla="*/ 59 h 59"/>
                <a:gd name="T8" fmla="*/ 31 w 60"/>
                <a:gd name="T9" fmla="*/ 59 h 59"/>
                <a:gd name="T10" fmla="*/ 59 w 60"/>
                <a:gd name="T11" fmla="*/ 28 h 59"/>
                <a:gd name="T12" fmla="*/ 30 w 6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59">
                  <a:moveTo>
                    <a:pt x="30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12" y="1"/>
                    <a:pt x="0" y="14"/>
                    <a:pt x="0" y="31"/>
                  </a:cubicBezTo>
                  <a:cubicBezTo>
                    <a:pt x="1" y="46"/>
                    <a:pt x="14" y="59"/>
                    <a:pt x="30" y="59"/>
                  </a:cubicBezTo>
                  <a:cubicBezTo>
                    <a:pt x="30" y="59"/>
                    <a:pt x="30" y="59"/>
                    <a:pt x="31" y="59"/>
                  </a:cubicBezTo>
                  <a:cubicBezTo>
                    <a:pt x="47" y="58"/>
                    <a:pt x="60" y="44"/>
                    <a:pt x="59" y="28"/>
                  </a:cubicBezTo>
                  <a:cubicBezTo>
                    <a:pt x="58" y="12"/>
                    <a:pt x="45" y="0"/>
                    <a:pt x="30" y="0"/>
                  </a:cubicBezTo>
                </a:path>
              </a:pathLst>
            </a:custGeom>
            <a:solidFill>
              <a:srgbClr val="FD9A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53">
              <a:extLst>
                <a:ext uri="{FF2B5EF4-FFF2-40B4-BE49-F238E27FC236}">
                  <a16:creationId xmlns:a16="http://schemas.microsoft.com/office/drawing/2014/main" id="{AF04E76E-F40B-4096-9FC7-91B2F1E9B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288" y="2527300"/>
              <a:ext cx="179387" cy="74612"/>
            </a:xfrm>
            <a:custGeom>
              <a:avLst/>
              <a:gdLst>
                <a:gd name="T0" fmla="*/ 3 w 69"/>
                <a:gd name="T1" fmla="*/ 18 h 29"/>
                <a:gd name="T2" fmla="*/ 65 w 69"/>
                <a:gd name="T3" fmla="*/ 17 h 29"/>
                <a:gd name="T4" fmla="*/ 67 w 69"/>
                <a:gd name="T5" fmla="*/ 25 h 29"/>
                <a:gd name="T6" fmla="*/ 58 w 69"/>
                <a:gd name="T7" fmla="*/ 27 h 29"/>
                <a:gd name="T8" fmla="*/ 10 w 69"/>
                <a:gd name="T9" fmla="*/ 27 h 29"/>
                <a:gd name="T10" fmla="*/ 6 w 69"/>
                <a:gd name="T11" fmla="*/ 28 h 29"/>
                <a:gd name="T12" fmla="*/ 2 w 69"/>
                <a:gd name="T13" fmla="*/ 26 h 29"/>
                <a:gd name="T14" fmla="*/ 3 w 69"/>
                <a:gd name="T15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29">
                  <a:moveTo>
                    <a:pt x="3" y="18"/>
                  </a:moveTo>
                  <a:cubicBezTo>
                    <a:pt x="28" y="0"/>
                    <a:pt x="54" y="9"/>
                    <a:pt x="65" y="17"/>
                  </a:cubicBezTo>
                  <a:cubicBezTo>
                    <a:pt x="68" y="19"/>
                    <a:pt x="69" y="23"/>
                    <a:pt x="67" y="25"/>
                  </a:cubicBezTo>
                  <a:cubicBezTo>
                    <a:pt x="65" y="28"/>
                    <a:pt x="61" y="29"/>
                    <a:pt x="58" y="27"/>
                  </a:cubicBezTo>
                  <a:cubicBezTo>
                    <a:pt x="58" y="26"/>
                    <a:pt x="34" y="10"/>
                    <a:pt x="10" y="27"/>
                  </a:cubicBezTo>
                  <a:cubicBezTo>
                    <a:pt x="9" y="28"/>
                    <a:pt x="8" y="29"/>
                    <a:pt x="6" y="28"/>
                  </a:cubicBezTo>
                  <a:cubicBezTo>
                    <a:pt x="5" y="28"/>
                    <a:pt x="3" y="28"/>
                    <a:pt x="2" y="26"/>
                  </a:cubicBezTo>
                  <a:cubicBezTo>
                    <a:pt x="0" y="23"/>
                    <a:pt x="0" y="20"/>
                    <a:pt x="3" y="18"/>
                  </a:cubicBezTo>
                  <a:close/>
                </a:path>
              </a:pathLst>
            </a:custGeom>
            <a:solidFill>
              <a:srgbClr val="603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54">
              <a:extLst>
                <a:ext uri="{FF2B5EF4-FFF2-40B4-BE49-F238E27FC236}">
                  <a16:creationId xmlns:a16="http://schemas.microsoft.com/office/drawing/2014/main" id="{C084A24F-05EE-4DEC-A25F-69346E619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1675" y="2867025"/>
              <a:ext cx="155575" cy="153987"/>
            </a:xfrm>
            <a:custGeom>
              <a:avLst/>
              <a:gdLst>
                <a:gd name="T0" fmla="*/ 30 w 60"/>
                <a:gd name="T1" fmla="*/ 0 h 59"/>
                <a:gd name="T2" fmla="*/ 1 w 60"/>
                <a:gd name="T3" fmla="*/ 28 h 59"/>
                <a:gd name="T4" fmla="*/ 29 w 60"/>
                <a:gd name="T5" fmla="*/ 59 h 59"/>
                <a:gd name="T6" fmla="*/ 30 w 60"/>
                <a:gd name="T7" fmla="*/ 59 h 59"/>
                <a:gd name="T8" fmla="*/ 60 w 60"/>
                <a:gd name="T9" fmla="*/ 31 h 59"/>
                <a:gd name="T10" fmla="*/ 32 w 60"/>
                <a:gd name="T11" fmla="*/ 0 h 59"/>
                <a:gd name="T12" fmla="*/ 30 w 6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59">
                  <a:moveTo>
                    <a:pt x="30" y="0"/>
                  </a:moveTo>
                  <a:cubicBezTo>
                    <a:pt x="15" y="0"/>
                    <a:pt x="2" y="12"/>
                    <a:pt x="1" y="28"/>
                  </a:cubicBezTo>
                  <a:cubicBezTo>
                    <a:pt x="0" y="44"/>
                    <a:pt x="13" y="58"/>
                    <a:pt x="29" y="59"/>
                  </a:cubicBezTo>
                  <a:cubicBezTo>
                    <a:pt x="29" y="59"/>
                    <a:pt x="30" y="59"/>
                    <a:pt x="30" y="59"/>
                  </a:cubicBezTo>
                  <a:cubicBezTo>
                    <a:pt x="46" y="59"/>
                    <a:pt x="59" y="46"/>
                    <a:pt x="60" y="31"/>
                  </a:cubicBezTo>
                  <a:cubicBezTo>
                    <a:pt x="60" y="14"/>
                    <a:pt x="48" y="1"/>
                    <a:pt x="32" y="0"/>
                  </a:cubicBezTo>
                  <a:cubicBezTo>
                    <a:pt x="31" y="0"/>
                    <a:pt x="31" y="0"/>
                    <a:pt x="30" y="0"/>
                  </a:cubicBezTo>
                </a:path>
              </a:pathLst>
            </a:custGeom>
            <a:solidFill>
              <a:srgbClr val="FD9A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55">
              <a:extLst>
                <a:ext uri="{FF2B5EF4-FFF2-40B4-BE49-F238E27FC236}">
                  <a16:creationId xmlns:a16="http://schemas.microsoft.com/office/drawing/2014/main" id="{117B16D3-8523-4517-B104-950A475F5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850" y="2952750"/>
              <a:ext cx="441325" cy="179387"/>
            </a:xfrm>
            <a:custGeom>
              <a:avLst/>
              <a:gdLst>
                <a:gd name="T0" fmla="*/ 85 w 170"/>
                <a:gd name="T1" fmla="*/ 69 h 69"/>
                <a:gd name="T2" fmla="*/ 0 w 170"/>
                <a:gd name="T3" fmla="*/ 4 h 69"/>
                <a:gd name="T4" fmla="*/ 4 w 170"/>
                <a:gd name="T5" fmla="*/ 0 h 69"/>
                <a:gd name="T6" fmla="*/ 8 w 170"/>
                <a:gd name="T7" fmla="*/ 4 h 69"/>
                <a:gd name="T8" fmla="*/ 85 w 170"/>
                <a:gd name="T9" fmla="*/ 61 h 69"/>
                <a:gd name="T10" fmla="*/ 162 w 170"/>
                <a:gd name="T11" fmla="*/ 4 h 69"/>
                <a:gd name="T12" fmla="*/ 166 w 170"/>
                <a:gd name="T13" fmla="*/ 0 h 69"/>
                <a:gd name="T14" fmla="*/ 170 w 170"/>
                <a:gd name="T15" fmla="*/ 4 h 69"/>
                <a:gd name="T16" fmla="*/ 85 w 170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9">
                  <a:moveTo>
                    <a:pt x="85" y="69"/>
                  </a:moveTo>
                  <a:cubicBezTo>
                    <a:pt x="38" y="69"/>
                    <a:pt x="0" y="40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5"/>
                    <a:pt x="42" y="61"/>
                    <a:pt x="85" y="61"/>
                  </a:cubicBezTo>
                  <a:cubicBezTo>
                    <a:pt x="127" y="61"/>
                    <a:pt x="162" y="35"/>
                    <a:pt x="162" y="4"/>
                  </a:cubicBezTo>
                  <a:cubicBezTo>
                    <a:pt x="162" y="2"/>
                    <a:pt x="164" y="0"/>
                    <a:pt x="166" y="0"/>
                  </a:cubicBezTo>
                  <a:cubicBezTo>
                    <a:pt x="168" y="0"/>
                    <a:pt x="170" y="2"/>
                    <a:pt x="170" y="4"/>
                  </a:cubicBezTo>
                  <a:cubicBezTo>
                    <a:pt x="170" y="40"/>
                    <a:pt x="132" y="69"/>
                    <a:pt x="85" y="69"/>
                  </a:cubicBezTo>
                  <a:close/>
                </a:path>
              </a:pathLst>
            </a:custGeom>
            <a:solidFill>
              <a:srgbClr val="F76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56">
              <a:extLst>
                <a:ext uri="{FF2B5EF4-FFF2-40B4-BE49-F238E27FC236}">
                  <a16:creationId xmlns:a16="http://schemas.microsoft.com/office/drawing/2014/main" id="{BE17FF2B-5257-4463-A8BE-CE2292282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4360863"/>
              <a:ext cx="976312" cy="374650"/>
            </a:xfrm>
            <a:custGeom>
              <a:avLst/>
              <a:gdLst>
                <a:gd name="T0" fmla="*/ 0 w 376"/>
                <a:gd name="T1" fmla="*/ 91 h 144"/>
                <a:gd name="T2" fmla="*/ 335 w 376"/>
                <a:gd name="T3" fmla="*/ 5 h 144"/>
                <a:gd name="T4" fmla="*/ 371 w 376"/>
                <a:gd name="T5" fmla="*/ 22 h 144"/>
                <a:gd name="T6" fmla="*/ 354 w 376"/>
                <a:gd name="T7" fmla="*/ 57 h 144"/>
                <a:gd name="T8" fmla="*/ 20 w 376"/>
                <a:gd name="T9" fmla="*/ 144 h 144"/>
                <a:gd name="T10" fmla="*/ 0 w 376"/>
                <a:gd name="T11" fmla="*/ 9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" h="144">
                  <a:moveTo>
                    <a:pt x="0" y="91"/>
                  </a:moveTo>
                  <a:cubicBezTo>
                    <a:pt x="335" y="5"/>
                    <a:pt x="335" y="5"/>
                    <a:pt x="335" y="5"/>
                  </a:cubicBezTo>
                  <a:cubicBezTo>
                    <a:pt x="350" y="0"/>
                    <a:pt x="366" y="7"/>
                    <a:pt x="371" y="22"/>
                  </a:cubicBezTo>
                  <a:cubicBezTo>
                    <a:pt x="376" y="36"/>
                    <a:pt x="369" y="52"/>
                    <a:pt x="354" y="57"/>
                  </a:cubicBezTo>
                  <a:cubicBezTo>
                    <a:pt x="20" y="144"/>
                    <a:pt x="20" y="144"/>
                    <a:pt x="20" y="144"/>
                  </a:cubicBezTo>
                  <a:lnTo>
                    <a:pt x="0" y="91"/>
                  </a:lnTo>
                  <a:close/>
                </a:path>
              </a:pathLst>
            </a:custGeom>
            <a:solidFill>
              <a:srgbClr val="4A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57">
              <a:extLst>
                <a:ext uri="{FF2B5EF4-FFF2-40B4-BE49-F238E27FC236}">
                  <a16:creationId xmlns:a16="http://schemas.microsoft.com/office/drawing/2014/main" id="{928B9CF3-18E1-449B-8CF2-96345CBA2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875" y="4592638"/>
              <a:ext cx="142875" cy="322262"/>
            </a:xfrm>
            <a:custGeom>
              <a:avLst/>
              <a:gdLst>
                <a:gd name="T0" fmla="*/ 0 w 90"/>
                <a:gd name="T1" fmla="*/ 0 h 203"/>
                <a:gd name="T2" fmla="*/ 58 w 90"/>
                <a:gd name="T3" fmla="*/ 0 h 203"/>
                <a:gd name="T4" fmla="*/ 90 w 90"/>
                <a:gd name="T5" fmla="*/ 81 h 203"/>
                <a:gd name="T6" fmla="*/ 6 w 90"/>
                <a:gd name="T7" fmla="*/ 203 h 203"/>
                <a:gd name="T8" fmla="*/ 0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0" y="0"/>
                  </a:moveTo>
                  <a:lnTo>
                    <a:pt x="58" y="0"/>
                  </a:lnTo>
                  <a:lnTo>
                    <a:pt x="90" y="81"/>
                  </a:lnTo>
                  <a:lnTo>
                    <a:pt x="6" y="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3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58">
              <a:extLst>
                <a:ext uri="{FF2B5EF4-FFF2-40B4-BE49-F238E27FC236}">
                  <a16:creationId xmlns:a16="http://schemas.microsoft.com/office/drawing/2014/main" id="{4F2A6547-0457-4982-8F3A-160AAA910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4246563"/>
              <a:ext cx="1419225" cy="80962"/>
            </a:xfrm>
            <a:custGeom>
              <a:avLst/>
              <a:gdLst>
                <a:gd name="T0" fmla="*/ 527 w 547"/>
                <a:gd name="T1" fmla="*/ 31 h 31"/>
                <a:gd name="T2" fmla="*/ 20 w 547"/>
                <a:gd name="T3" fmla="*/ 31 h 31"/>
                <a:gd name="T4" fmla="*/ 0 w 547"/>
                <a:gd name="T5" fmla="*/ 19 h 31"/>
                <a:gd name="T6" fmla="*/ 0 w 547"/>
                <a:gd name="T7" fmla="*/ 0 h 31"/>
                <a:gd name="T8" fmla="*/ 547 w 547"/>
                <a:gd name="T9" fmla="*/ 0 h 31"/>
                <a:gd name="T10" fmla="*/ 547 w 547"/>
                <a:gd name="T11" fmla="*/ 19 h 31"/>
                <a:gd name="T12" fmla="*/ 527 w 547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7" h="31">
                  <a:moveTo>
                    <a:pt x="527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9" y="31"/>
                    <a:pt x="0" y="30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7" y="0"/>
                    <a:pt x="547" y="0"/>
                    <a:pt x="547" y="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47" y="30"/>
                    <a:pt x="538" y="31"/>
                    <a:pt x="527" y="31"/>
                  </a:cubicBezTo>
                  <a:close/>
                </a:path>
              </a:pathLst>
            </a:custGeom>
            <a:solidFill>
              <a:srgbClr val="9FA3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59">
              <a:extLst>
                <a:ext uri="{FF2B5EF4-FFF2-40B4-BE49-F238E27FC236}">
                  <a16:creationId xmlns:a16="http://schemas.microsoft.com/office/drawing/2014/main" id="{E15AC3E7-DA24-42BB-8022-222458750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4210050"/>
              <a:ext cx="1419225" cy="53975"/>
            </a:xfrm>
            <a:custGeom>
              <a:avLst/>
              <a:gdLst>
                <a:gd name="T0" fmla="*/ 10 w 547"/>
                <a:gd name="T1" fmla="*/ 0 h 21"/>
                <a:gd name="T2" fmla="*/ 537 w 547"/>
                <a:gd name="T3" fmla="*/ 0 h 21"/>
                <a:gd name="T4" fmla="*/ 547 w 547"/>
                <a:gd name="T5" fmla="*/ 10 h 21"/>
                <a:gd name="T6" fmla="*/ 547 w 547"/>
                <a:gd name="T7" fmla="*/ 21 h 21"/>
                <a:gd name="T8" fmla="*/ 0 w 547"/>
                <a:gd name="T9" fmla="*/ 21 h 21"/>
                <a:gd name="T10" fmla="*/ 0 w 547"/>
                <a:gd name="T11" fmla="*/ 10 h 21"/>
                <a:gd name="T12" fmla="*/ 10 w 54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7" h="21">
                  <a:moveTo>
                    <a:pt x="10" y="0"/>
                  </a:moveTo>
                  <a:cubicBezTo>
                    <a:pt x="537" y="0"/>
                    <a:pt x="537" y="0"/>
                    <a:pt x="537" y="0"/>
                  </a:cubicBezTo>
                  <a:cubicBezTo>
                    <a:pt x="542" y="0"/>
                    <a:pt x="547" y="4"/>
                    <a:pt x="547" y="10"/>
                  </a:cubicBezTo>
                  <a:cubicBezTo>
                    <a:pt x="547" y="21"/>
                    <a:pt x="547" y="21"/>
                    <a:pt x="54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B8B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60">
              <a:extLst>
                <a:ext uri="{FF2B5EF4-FFF2-40B4-BE49-F238E27FC236}">
                  <a16:creationId xmlns:a16="http://schemas.microsoft.com/office/drawing/2014/main" id="{53D85FB3-3DFC-4181-B7A7-C850C8BE9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4287838"/>
              <a:ext cx="1419225" cy="39687"/>
            </a:xfrm>
            <a:custGeom>
              <a:avLst/>
              <a:gdLst>
                <a:gd name="T0" fmla="*/ 0 w 547"/>
                <a:gd name="T1" fmla="*/ 0 h 15"/>
                <a:gd name="T2" fmla="*/ 0 w 547"/>
                <a:gd name="T3" fmla="*/ 3 h 15"/>
                <a:gd name="T4" fmla="*/ 20 w 547"/>
                <a:gd name="T5" fmla="*/ 15 h 15"/>
                <a:gd name="T6" fmla="*/ 527 w 547"/>
                <a:gd name="T7" fmla="*/ 15 h 15"/>
                <a:gd name="T8" fmla="*/ 547 w 547"/>
                <a:gd name="T9" fmla="*/ 3 h 15"/>
                <a:gd name="T10" fmla="*/ 547 w 547"/>
                <a:gd name="T11" fmla="*/ 0 h 15"/>
                <a:gd name="T12" fmla="*/ 0 w 547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7" h="15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4"/>
                    <a:pt x="9" y="15"/>
                    <a:pt x="20" y="15"/>
                  </a:cubicBezTo>
                  <a:cubicBezTo>
                    <a:pt x="527" y="15"/>
                    <a:pt x="527" y="15"/>
                    <a:pt x="527" y="15"/>
                  </a:cubicBezTo>
                  <a:cubicBezTo>
                    <a:pt x="538" y="15"/>
                    <a:pt x="547" y="14"/>
                    <a:pt x="547" y="3"/>
                  </a:cubicBezTo>
                  <a:cubicBezTo>
                    <a:pt x="547" y="0"/>
                    <a:pt x="547" y="0"/>
                    <a:pt x="54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49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Oval 61">
              <a:extLst>
                <a:ext uri="{FF2B5EF4-FFF2-40B4-BE49-F238E27FC236}">
                  <a16:creationId xmlns:a16="http://schemas.microsoft.com/office/drawing/2014/main" id="{A36DC81B-8412-49BA-A3C0-99523559B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950" y="5451475"/>
              <a:ext cx="141287" cy="141287"/>
            </a:xfrm>
            <a:prstGeom prst="ellipse">
              <a:avLst/>
            </a:prstGeom>
            <a:solidFill>
              <a:srgbClr val="4A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Oval 62">
              <a:extLst>
                <a:ext uri="{FF2B5EF4-FFF2-40B4-BE49-F238E27FC236}">
                  <a16:creationId xmlns:a16="http://schemas.microsoft.com/office/drawing/2014/main" id="{7C96E014-AD0C-4F72-B091-CEA7EEAC2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0438" y="5451475"/>
              <a:ext cx="141287" cy="141287"/>
            </a:xfrm>
            <a:prstGeom prst="ellipse">
              <a:avLst/>
            </a:prstGeom>
            <a:solidFill>
              <a:srgbClr val="4A3A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Rectangle 63">
              <a:extLst>
                <a:ext uri="{FF2B5EF4-FFF2-40B4-BE49-F238E27FC236}">
                  <a16:creationId xmlns:a16="http://schemas.microsoft.com/office/drawing/2014/main" id="{85FF1C0B-1D3E-4F7F-A13D-48F25C9CB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263" y="4321175"/>
              <a:ext cx="5011737" cy="271462"/>
            </a:xfrm>
            <a:prstGeom prst="rect">
              <a:avLst/>
            </a:prstGeom>
            <a:solidFill>
              <a:srgbClr val="DBB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Rectangle 64">
              <a:extLst>
                <a:ext uri="{FF2B5EF4-FFF2-40B4-BE49-F238E27FC236}">
                  <a16:creationId xmlns:a16="http://schemas.microsoft.com/office/drawing/2014/main" id="{460B5B13-201C-49EB-B18A-4D5B64149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263" y="4321175"/>
              <a:ext cx="5011737" cy="84137"/>
            </a:xfrm>
            <a:prstGeom prst="rect">
              <a:avLst/>
            </a:prstGeom>
            <a:solidFill>
              <a:srgbClr val="F0C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Rectangle 65">
              <a:extLst>
                <a:ext uri="{FF2B5EF4-FFF2-40B4-BE49-F238E27FC236}">
                  <a16:creationId xmlns:a16="http://schemas.microsoft.com/office/drawing/2014/main" id="{0899770E-BC04-4953-BCD5-48ED725BF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8" y="4592638"/>
              <a:ext cx="207962" cy="1077912"/>
            </a:xfrm>
            <a:prstGeom prst="rect">
              <a:avLst/>
            </a:prstGeom>
            <a:solidFill>
              <a:srgbClr val="DBB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6">
              <a:extLst>
                <a:ext uri="{FF2B5EF4-FFF2-40B4-BE49-F238E27FC236}">
                  <a16:creationId xmlns:a16="http://schemas.microsoft.com/office/drawing/2014/main" id="{CC189220-3347-4D41-A28B-CC5EFD37E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9850" y="4592638"/>
              <a:ext cx="207962" cy="1077912"/>
            </a:xfrm>
            <a:prstGeom prst="rect">
              <a:avLst/>
            </a:prstGeom>
            <a:solidFill>
              <a:srgbClr val="DBB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67">
              <a:extLst>
                <a:ext uri="{FF2B5EF4-FFF2-40B4-BE49-F238E27FC236}">
                  <a16:creationId xmlns:a16="http://schemas.microsoft.com/office/drawing/2014/main" id="{4326D453-5AF5-406C-919E-8C1870E4E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088" y="4984750"/>
              <a:ext cx="739775" cy="560387"/>
            </a:xfrm>
            <a:prstGeom prst="rect">
              <a:avLst/>
            </a:prstGeom>
            <a:solidFill>
              <a:srgbClr val="F8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68">
              <a:extLst>
                <a:ext uri="{FF2B5EF4-FFF2-40B4-BE49-F238E27FC236}">
                  <a16:creationId xmlns:a16="http://schemas.microsoft.com/office/drawing/2014/main" id="{0046ECD4-5E0D-4D59-BC7B-049B5E18C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3863" y="4984750"/>
              <a:ext cx="101600" cy="560387"/>
            </a:xfrm>
            <a:prstGeom prst="rect">
              <a:avLst/>
            </a:prstGeom>
            <a:solidFill>
              <a:srgbClr val="A4A2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69">
              <a:extLst>
                <a:ext uri="{FF2B5EF4-FFF2-40B4-BE49-F238E27FC236}">
                  <a16:creationId xmlns:a16="http://schemas.microsoft.com/office/drawing/2014/main" id="{2BA733EE-9E1F-42FC-B483-66C2568B2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363" y="4891088"/>
              <a:ext cx="739775" cy="93662"/>
            </a:xfrm>
            <a:prstGeom prst="rect">
              <a:avLst/>
            </a:prstGeom>
            <a:solidFill>
              <a:srgbClr val="F8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70">
              <a:extLst>
                <a:ext uri="{FF2B5EF4-FFF2-40B4-BE49-F238E27FC236}">
                  <a16:creationId xmlns:a16="http://schemas.microsoft.com/office/drawing/2014/main" id="{76A04446-22EB-4C48-BAD8-F53AEE85C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138" y="4891088"/>
              <a:ext cx="101600" cy="93662"/>
            </a:xfrm>
            <a:prstGeom prst="rect">
              <a:avLst/>
            </a:prstGeom>
            <a:solidFill>
              <a:srgbClr val="A4A2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71">
              <a:extLst>
                <a:ext uri="{FF2B5EF4-FFF2-40B4-BE49-F238E27FC236}">
                  <a16:creationId xmlns:a16="http://schemas.microsoft.com/office/drawing/2014/main" id="{9623F7BD-1187-4D4C-A18A-43F114496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725" y="4729163"/>
              <a:ext cx="739775" cy="161925"/>
            </a:xfrm>
            <a:prstGeom prst="rect">
              <a:avLst/>
            </a:prstGeom>
            <a:solidFill>
              <a:srgbClr val="F8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72">
              <a:extLst>
                <a:ext uri="{FF2B5EF4-FFF2-40B4-BE49-F238E27FC236}">
                  <a16:creationId xmlns:a16="http://schemas.microsoft.com/office/drawing/2014/main" id="{7A2A509C-142C-4293-ACDE-D57B0218C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0" y="4729163"/>
              <a:ext cx="101600" cy="161925"/>
            </a:xfrm>
            <a:prstGeom prst="rect">
              <a:avLst/>
            </a:prstGeom>
            <a:solidFill>
              <a:srgbClr val="A4A2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73">
              <a:extLst>
                <a:ext uri="{FF2B5EF4-FFF2-40B4-BE49-F238E27FC236}">
                  <a16:creationId xmlns:a16="http://schemas.microsoft.com/office/drawing/2014/main" id="{F593DCFB-475D-4AAF-9917-D31BA9881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075" y="4984750"/>
              <a:ext cx="204787" cy="28575"/>
            </a:xfrm>
            <a:custGeom>
              <a:avLst/>
              <a:gdLst>
                <a:gd name="T0" fmla="*/ 129 w 129"/>
                <a:gd name="T1" fmla="*/ 18 h 18"/>
                <a:gd name="T2" fmla="*/ 129 w 129"/>
                <a:gd name="T3" fmla="*/ 0 h 18"/>
                <a:gd name="T4" fmla="*/ 21 w 129"/>
                <a:gd name="T5" fmla="*/ 0 h 18"/>
                <a:gd name="T6" fmla="*/ 0 w 129"/>
                <a:gd name="T7" fmla="*/ 1 h 18"/>
                <a:gd name="T8" fmla="*/ 129 w 129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8">
                  <a:moveTo>
                    <a:pt x="129" y="18"/>
                  </a:moveTo>
                  <a:lnTo>
                    <a:pt x="129" y="0"/>
                  </a:lnTo>
                  <a:lnTo>
                    <a:pt x="21" y="0"/>
                  </a:lnTo>
                  <a:lnTo>
                    <a:pt x="0" y="1"/>
                  </a:lnTo>
                  <a:lnTo>
                    <a:pt x="129" y="18"/>
                  </a:lnTo>
                  <a:close/>
                </a:path>
              </a:pathLst>
            </a:custGeom>
            <a:solidFill>
              <a:srgbClr val="A4A2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74">
              <a:extLst>
                <a:ext uri="{FF2B5EF4-FFF2-40B4-BE49-F238E27FC236}">
                  <a16:creationId xmlns:a16="http://schemas.microsoft.com/office/drawing/2014/main" id="{84D870D6-FA38-4013-B4F1-252024E18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725" y="4891088"/>
              <a:ext cx="739775" cy="0"/>
            </a:xfrm>
            <a:custGeom>
              <a:avLst/>
              <a:gdLst>
                <a:gd name="T0" fmla="*/ 466 w 466"/>
                <a:gd name="T1" fmla="*/ 0 w 466"/>
                <a:gd name="T2" fmla="*/ 466 w 46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66">
                  <a:moveTo>
                    <a:pt x="466" y="0"/>
                  </a:moveTo>
                  <a:lnTo>
                    <a:pt x="0" y="0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F8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Line 75">
              <a:extLst>
                <a:ext uri="{FF2B5EF4-FFF2-40B4-BE49-F238E27FC236}">
                  <a16:creationId xmlns:a16="http://schemas.microsoft.com/office/drawing/2014/main" id="{16183CBB-E09E-499D-9557-2073E12382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4725" y="4891088"/>
              <a:ext cx="7397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76">
              <a:extLst>
                <a:ext uri="{FF2B5EF4-FFF2-40B4-BE49-F238E27FC236}">
                  <a16:creationId xmlns:a16="http://schemas.microsoft.com/office/drawing/2014/main" id="{FB18FC43-ED12-4322-8D46-EC1EFEFBF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875" y="4891088"/>
              <a:ext cx="331787" cy="41275"/>
            </a:xfrm>
            <a:custGeom>
              <a:avLst/>
              <a:gdLst>
                <a:gd name="T0" fmla="*/ 209 w 209"/>
                <a:gd name="T1" fmla="*/ 0 h 26"/>
                <a:gd name="T2" fmla="*/ 0 w 209"/>
                <a:gd name="T3" fmla="*/ 0 h 26"/>
                <a:gd name="T4" fmla="*/ 54 w 209"/>
                <a:gd name="T5" fmla="*/ 26 h 26"/>
                <a:gd name="T6" fmla="*/ 209 w 20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" h="26">
                  <a:moveTo>
                    <a:pt x="209" y="0"/>
                  </a:moveTo>
                  <a:lnTo>
                    <a:pt x="0" y="0"/>
                  </a:lnTo>
                  <a:lnTo>
                    <a:pt x="54" y="2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77">
              <a:extLst>
                <a:ext uri="{FF2B5EF4-FFF2-40B4-BE49-F238E27FC236}">
                  <a16:creationId xmlns:a16="http://schemas.microsoft.com/office/drawing/2014/main" id="{575C34B5-0607-4EF9-B274-9428FA45B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650" y="5083175"/>
              <a:ext cx="869950" cy="587375"/>
            </a:xfrm>
            <a:prstGeom prst="rect">
              <a:avLst/>
            </a:prstGeom>
            <a:solidFill>
              <a:srgbClr val="B39A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78">
              <a:extLst>
                <a:ext uri="{FF2B5EF4-FFF2-40B4-BE49-F238E27FC236}">
                  <a16:creationId xmlns:a16="http://schemas.microsoft.com/office/drawing/2014/main" id="{D8E6E8CD-02F1-4189-8105-B9E679D32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313" y="5083175"/>
              <a:ext cx="107950" cy="587375"/>
            </a:xfrm>
            <a:prstGeom prst="rect">
              <a:avLst/>
            </a:prstGeom>
            <a:solidFill>
              <a:srgbClr val="A68F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79">
              <a:extLst>
                <a:ext uri="{FF2B5EF4-FFF2-40B4-BE49-F238E27FC236}">
                  <a16:creationId xmlns:a16="http://schemas.microsoft.com/office/drawing/2014/main" id="{13533F0A-72CE-4668-BCD7-2CD856DDC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813" y="5165725"/>
              <a:ext cx="303212" cy="80962"/>
            </a:xfrm>
            <a:custGeom>
              <a:avLst/>
              <a:gdLst>
                <a:gd name="T0" fmla="*/ 101 w 117"/>
                <a:gd name="T1" fmla="*/ 31 h 31"/>
                <a:gd name="T2" fmla="*/ 16 w 117"/>
                <a:gd name="T3" fmla="*/ 31 h 31"/>
                <a:gd name="T4" fmla="*/ 0 w 117"/>
                <a:gd name="T5" fmla="*/ 15 h 31"/>
                <a:gd name="T6" fmla="*/ 16 w 117"/>
                <a:gd name="T7" fmla="*/ 0 h 31"/>
                <a:gd name="T8" fmla="*/ 101 w 117"/>
                <a:gd name="T9" fmla="*/ 0 h 31"/>
                <a:gd name="T10" fmla="*/ 117 w 117"/>
                <a:gd name="T11" fmla="*/ 15 h 31"/>
                <a:gd name="T12" fmla="*/ 101 w 117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1">
                  <a:moveTo>
                    <a:pt x="101" y="31"/>
                  </a:moveTo>
                  <a:cubicBezTo>
                    <a:pt x="16" y="31"/>
                    <a:pt x="16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10" y="0"/>
                    <a:pt x="117" y="7"/>
                    <a:pt x="117" y="15"/>
                  </a:cubicBezTo>
                  <a:cubicBezTo>
                    <a:pt x="117" y="24"/>
                    <a:pt x="110" y="31"/>
                    <a:pt x="101" y="31"/>
                  </a:cubicBezTo>
                  <a:close/>
                </a:path>
              </a:pathLst>
            </a:custGeom>
            <a:solidFill>
              <a:srgbClr val="A68F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80">
              <a:extLst>
                <a:ext uri="{FF2B5EF4-FFF2-40B4-BE49-F238E27FC236}">
                  <a16:creationId xmlns:a16="http://schemas.microsoft.com/office/drawing/2014/main" id="{D9B149DE-6BF2-4ACF-8CC5-56F927B6D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8413" y="5165725"/>
              <a:ext cx="201612" cy="80962"/>
            </a:xfrm>
            <a:custGeom>
              <a:avLst/>
              <a:gdLst>
                <a:gd name="T0" fmla="*/ 78 w 78"/>
                <a:gd name="T1" fmla="*/ 15 h 31"/>
                <a:gd name="T2" fmla="*/ 62 w 78"/>
                <a:gd name="T3" fmla="*/ 0 h 31"/>
                <a:gd name="T4" fmla="*/ 16 w 78"/>
                <a:gd name="T5" fmla="*/ 0 h 31"/>
                <a:gd name="T6" fmla="*/ 0 w 78"/>
                <a:gd name="T7" fmla="*/ 15 h 31"/>
                <a:gd name="T8" fmla="*/ 16 w 78"/>
                <a:gd name="T9" fmla="*/ 31 h 31"/>
                <a:gd name="T10" fmla="*/ 62 w 78"/>
                <a:gd name="T11" fmla="*/ 31 h 31"/>
                <a:gd name="T12" fmla="*/ 78 w 78"/>
                <a:gd name="T13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31">
                  <a:moveTo>
                    <a:pt x="78" y="15"/>
                  </a:moveTo>
                  <a:cubicBezTo>
                    <a:pt x="78" y="7"/>
                    <a:pt x="71" y="0"/>
                    <a:pt x="6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6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71" y="31"/>
                    <a:pt x="78" y="24"/>
                    <a:pt x="78" y="15"/>
                  </a:cubicBezTo>
                  <a:close/>
                </a:path>
              </a:pathLst>
            </a:custGeom>
            <a:solidFill>
              <a:srgbClr val="F8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81">
              <a:extLst>
                <a:ext uri="{FF2B5EF4-FFF2-40B4-BE49-F238E27FC236}">
                  <a16:creationId xmlns:a16="http://schemas.microsoft.com/office/drawing/2014/main" id="{A9457D28-B907-413A-9047-7AF39BDEE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8" y="4592638"/>
              <a:ext cx="207962" cy="114300"/>
            </a:xfrm>
            <a:prstGeom prst="rect">
              <a:avLst/>
            </a:prstGeom>
            <a:solidFill>
              <a:srgbClr val="C7A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82">
              <a:extLst>
                <a:ext uri="{FF2B5EF4-FFF2-40B4-BE49-F238E27FC236}">
                  <a16:creationId xmlns:a16="http://schemas.microsoft.com/office/drawing/2014/main" id="{BECBF005-AE13-4C66-86B9-CFF786FA4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9850" y="4592638"/>
              <a:ext cx="207962" cy="114300"/>
            </a:xfrm>
            <a:prstGeom prst="rect">
              <a:avLst/>
            </a:prstGeom>
            <a:solidFill>
              <a:srgbClr val="C7A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83">
              <a:extLst>
                <a:ext uri="{FF2B5EF4-FFF2-40B4-BE49-F238E27FC236}">
                  <a16:creationId xmlns:a16="http://schemas.microsoft.com/office/drawing/2014/main" id="{F84EA3DA-3E8A-40D9-86E0-3FD255F9E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638" y="2654300"/>
              <a:ext cx="138112" cy="90487"/>
            </a:xfrm>
            <a:custGeom>
              <a:avLst/>
              <a:gdLst>
                <a:gd name="T0" fmla="*/ 48 w 53"/>
                <a:gd name="T1" fmla="*/ 26 h 35"/>
                <a:gd name="T2" fmla="*/ 41 w 53"/>
                <a:gd name="T3" fmla="*/ 24 h 35"/>
                <a:gd name="T4" fmla="*/ 26 w 53"/>
                <a:gd name="T5" fmla="*/ 14 h 35"/>
                <a:gd name="T6" fmla="*/ 12 w 53"/>
                <a:gd name="T7" fmla="*/ 31 h 35"/>
                <a:gd name="T8" fmla="*/ 5 w 53"/>
                <a:gd name="T9" fmla="*/ 34 h 35"/>
                <a:gd name="T10" fmla="*/ 1 w 53"/>
                <a:gd name="T11" fmla="*/ 27 h 35"/>
                <a:gd name="T12" fmla="*/ 24 w 53"/>
                <a:gd name="T13" fmla="*/ 2 h 35"/>
                <a:gd name="T14" fmla="*/ 51 w 53"/>
                <a:gd name="T15" fmla="*/ 17 h 35"/>
                <a:gd name="T16" fmla="*/ 50 w 53"/>
                <a:gd name="T17" fmla="*/ 25 h 35"/>
                <a:gd name="T18" fmla="*/ 48 w 53"/>
                <a:gd name="T19" fmla="*/ 2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35">
                  <a:moveTo>
                    <a:pt x="48" y="26"/>
                  </a:moveTo>
                  <a:cubicBezTo>
                    <a:pt x="45" y="27"/>
                    <a:pt x="43" y="26"/>
                    <a:pt x="41" y="24"/>
                  </a:cubicBezTo>
                  <a:cubicBezTo>
                    <a:pt x="37" y="19"/>
                    <a:pt x="31" y="13"/>
                    <a:pt x="26" y="14"/>
                  </a:cubicBezTo>
                  <a:cubicBezTo>
                    <a:pt x="19" y="15"/>
                    <a:pt x="14" y="26"/>
                    <a:pt x="12" y="31"/>
                  </a:cubicBezTo>
                  <a:cubicBezTo>
                    <a:pt x="11" y="34"/>
                    <a:pt x="8" y="35"/>
                    <a:pt x="5" y="34"/>
                  </a:cubicBezTo>
                  <a:cubicBezTo>
                    <a:pt x="2" y="33"/>
                    <a:pt x="0" y="30"/>
                    <a:pt x="1" y="27"/>
                  </a:cubicBezTo>
                  <a:cubicBezTo>
                    <a:pt x="2" y="25"/>
                    <a:pt x="9" y="5"/>
                    <a:pt x="24" y="2"/>
                  </a:cubicBezTo>
                  <a:cubicBezTo>
                    <a:pt x="33" y="0"/>
                    <a:pt x="42" y="5"/>
                    <a:pt x="51" y="17"/>
                  </a:cubicBezTo>
                  <a:cubicBezTo>
                    <a:pt x="53" y="19"/>
                    <a:pt x="52" y="23"/>
                    <a:pt x="50" y="25"/>
                  </a:cubicBezTo>
                  <a:cubicBezTo>
                    <a:pt x="49" y="26"/>
                    <a:pt x="48" y="26"/>
                    <a:pt x="48" y="26"/>
                  </a:cubicBezTo>
                  <a:close/>
                </a:path>
              </a:pathLst>
            </a:custGeom>
            <a:solidFill>
              <a:srgbClr val="603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84">
              <a:extLst>
                <a:ext uri="{FF2B5EF4-FFF2-40B4-BE49-F238E27FC236}">
                  <a16:creationId xmlns:a16="http://schemas.microsoft.com/office/drawing/2014/main" id="{5E838E2E-C809-4CA8-9199-FAD311E5E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2654300"/>
              <a:ext cx="138112" cy="90487"/>
            </a:xfrm>
            <a:custGeom>
              <a:avLst/>
              <a:gdLst>
                <a:gd name="T0" fmla="*/ 5 w 53"/>
                <a:gd name="T1" fmla="*/ 26 h 35"/>
                <a:gd name="T2" fmla="*/ 11 w 53"/>
                <a:gd name="T3" fmla="*/ 24 h 35"/>
                <a:gd name="T4" fmla="*/ 27 w 53"/>
                <a:gd name="T5" fmla="*/ 14 h 35"/>
                <a:gd name="T6" fmla="*/ 40 w 53"/>
                <a:gd name="T7" fmla="*/ 31 h 35"/>
                <a:gd name="T8" fmla="*/ 48 w 53"/>
                <a:gd name="T9" fmla="*/ 34 h 35"/>
                <a:gd name="T10" fmla="*/ 52 w 53"/>
                <a:gd name="T11" fmla="*/ 27 h 35"/>
                <a:gd name="T12" fmla="*/ 29 w 53"/>
                <a:gd name="T13" fmla="*/ 2 h 35"/>
                <a:gd name="T14" fmla="*/ 2 w 53"/>
                <a:gd name="T15" fmla="*/ 17 h 35"/>
                <a:gd name="T16" fmla="*/ 3 w 53"/>
                <a:gd name="T17" fmla="*/ 25 h 35"/>
                <a:gd name="T18" fmla="*/ 5 w 53"/>
                <a:gd name="T19" fmla="*/ 2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35">
                  <a:moveTo>
                    <a:pt x="5" y="26"/>
                  </a:moveTo>
                  <a:cubicBezTo>
                    <a:pt x="7" y="27"/>
                    <a:pt x="10" y="26"/>
                    <a:pt x="11" y="24"/>
                  </a:cubicBezTo>
                  <a:cubicBezTo>
                    <a:pt x="16" y="19"/>
                    <a:pt x="22" y="13"/>
                    <a:pt x="27" y="14"/>
                  </a:cubicBezTo>
                  <a:cubicBezTo>
                    <a:pt x="33" y="15"/>
                    <a:pt x="39" y="26"/>
                    <a:pt x="40" y="31"/>
                  </a:cubicBezTo>
                  <a:cubicBezTo>
                    <a:pt x="41" y="34"/>
                    <a:pt x="45" y="35"/>
                    <a:pt x="48" y="34"/>
                  </a:cubicBezTo>
                  <a:cubicBezTo>
                    <a:pt x="51" y="33"/>
                    <a:pt x="53" y="30"/>
                    <a:pt x="52" y="27"/>
                  </a:cubicBezTo>
                  <a:cubicBezTo>
                    <a:pt x="51" y="25"/>
                    <a:pt x="44" y="5"/>
                    <a:pt x="29" y="2"/>
                  </a:cubicBezTo>
                  <a:cubicBezTo>
                    <a:pt x="20" y="0"/>
                    <a:pt x="11" y="5"/>
                    <a:pt x="2" y="17"/>
                  </a:cubicBezTo>
                  <a:cubicBezTo>
                    <a:pt x="0" y="19"/>
                    <a:pt x="0" y="23"/>
                    <a:pt x="3" y="25"/>
                  </a:cubicBezTo>
                  <a:cubicBezTo>
                    <a:pt x="4" y="26"/>
                    <a:pt x="4" y="26"/>
                    <a:pt x="5" y="26"/>
                  </a:cubicBezTo>
                  <a:close/>
                </a:path>
              </a:pathLst>
            </a:custGeom>
            <a:solidFill>
              <a:srgbClr val="603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Bolla: nuvola 1">
            <a:extLst>
              <a:ext uri="{FF2B5EF4-FFF2-40B4-BE49-F238E27FC236}">
                <a16:creationId xmlns:a16="http://schemas.microsoft.com/office/drawing/2014/main" id="{55B049F4-EEB2-4967-B2AD-57BB9102D5CC}"/>
              </a:ext>
            </a:extLst>
          </p:cNvPr>
          <p:cNvSpPr/>
          <p:nvPr/>
        </p:nvSpPr>
        <p:spPr>
          <a:xfrm>
            <a:off x="3402887" y="817235"/>
            <a:ext cx="1807497" cy="988675"/>
          </a:xfrm>
          <a:prstGeom prst="cloudCallout">
            <a:avLst>
              <a:gd name="adj1" fmla="val -45325"/>
              <a:gd name="adj2" fmla="val 68422"/>
            </a:avLst>
          </a:prstGeom>
          <a:solidFill>
            <a:schemeClr val="bg1"/>
          </a:solidFill>
          <a:ln w="19050">
            <a:solidFill>
              <a:srgbClr val="232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b="1">
                <a:solidFill>
                  <a:srgbClr val="232F3E"/>
                </a:solidFill>
                <a:latin typeface="Montserrat" panose="00000500000000000000" pitchFamily="50" charset="0"/>
              </a:rPr>
              <a:t>Semplice, comodo e funzionale. </a:t>
            </a:r>
          </a:p>
          <a:p>
            <a:pPr algn="ctr"/>
            <a:r>
              <a:rPr lang="it-IT" sz="800" b="1">
                <a:solidFill>
                  <a:srgbClr val="232F3E"/>
                </a:solidFill>
                <a:latin typeface="Montserrat" panose="00000500000000000000" pitchFamily="50" charset="0"/>
              </a:rPr>
              <a:t>Questo è CV19Office!  </a:t>
            </a:r>
          </a:p>
        </p:txBody>
      </p:sp>
      <p:sp>
        <p:nvSpPr>
          <p:cNvPr id="118" name="Rectangle 28">
            <a:extLst>
              <a:ext uri="{FF2B5EF4-FFF2-40B4-BE49-F238E27FC236}">
                <a16:creationId xmlns:a16="http://schemas.microsoft.com/office/drawing/2014/main" id="{29B9CBAA-4B54-4EEC-B4B1-C02F6AA3F07E}"/>
              </a:ext>
            </a:extLst>
          </p:cNvPr>
          <p:cNvSpPr/>
          <p:nvPr/>
        </p:nvSpPr>
        <p:spPr>
          <a:xfrm>
            <a:off x="7678604" y="3895233"/>
            <a:ext cx="4513396" cy="315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Un comodo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pannello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 di </a:t>
            </a:r>
            <a:r>
              <a:rPr lang="en-US" sz="1100" err="1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revisione</a:t>
            </a:r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55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2" grpId="0" animBg="1"/>
      <p:bldP spid="118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1929</TotalTime>
  <Words>834</Words>
  <Application>Microsoft Office PowerPoint</Application>
  <PresentationFormat>Widescreen</PresentationFormat>
  <Paragraphs>132</Paragraphs>
  <Slides>19</Slides>
  <Notes>11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Montserrat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Sysken</dc:creator>
  <cp:lastModifiedBy>Sysken</cp:lastModifiedBy>
  <cp:revision>130</cp:revision>
  <dcterms:created xsi:type="dcterms:W3CDTF">2020-07-08T13:12:27Z</dcterms:created>
  <dcterms:modified xsi:type="dcterms:W3CDTF">2020-07-26T14:39:53Z</dcterms:modified>
</cp:coreProperties>
</file>